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Lst>
  <p:notesMasterIdLst>
    <p:notesMasterId r:id="rId16"/>
  </p:notesMasterIdLst>
  <p:handoutMasterIdLst>
    <p:handoutMasterId r:id="rId17"/>
  </p:handoutMasterIdLst>
  <p:sldIdLst>
    <p:sldId id="277" r:id="rId2"/>
    <p:sldId id="273" r:id="rId3"/>
    <p:sldId id="278" r:id="rId4"/>
    <p:sldId id="282" r:id="rId5"/>
    <p:sldId id="283" r:id="rId6"/>
    <p:sldId id="287" r:id="rId7"/>
    <p:sldId id="288" r:id="rId8"/>
    <p:sldId id="289" r:id="rId9"/>
    <p:sldId id="290" r:id="rId10"/>
    <p:sldId id="284" r:id="rId11"/>
    <p:sldId id="285" r:id="rId12"/>
    <p:sldId id="291" r:id="rId13"/>
    <p:sldId id="292" r:id="rId14"/>
    <p:sldId id="286" r:id="rId1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7E19"/>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p:cViewPr varScale="1">
        <p:scale>
          <a:sx n="82" d="100"/>
          <a:sy n="82" d="100"/>
        </p:scale>
        <p:origin x="1478" y="58"/>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3036"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9642B-03FA-470C-B17F-42BB07BFC4DE}" type="doc">
      <dgm:prSet loTypeId="urn:microsoft.com/office/officeart/2005/8/layout/bProcess3" loCatId="process" qsTypeId="urn:microsoft.com/office/officeart/2005/8/quickstyle/simple1" qsCatId="simple" csTypeId="urn:microsoft.com/office/officeart/2005/8/colors/accent2_1" csCatId="accent2" phldr="1"/>
      <dgm:spPr/>
      <dgm:t>
        <a:bodyPr/>
        <a:lstStyle/>
        <a:p>
          <a:pPr rtl="1"/>
          <a:endParaRPr lang="fa-IR"/>
        </a:p>
      </dgm:t>
    </dgm:pt>
    <dgm:pt modelId="{FB1E001F-6BD5-4702-914C-B66D3FF6BE15}">
      <dgm:prSet phldrT="[Text]" custT="1"/>
      <dgm:spPr/>
      <dgm:t>
        <a:bodyPr/>
        <a:lstStyle/>
        <a:p>
          <a:pPr rtl="1"/>
          <a:r>
            <a:rPr lang="fa-IR" sz="2400" b="1" dirty="0">
              <a:cs typeface="B Nazanin" panose="00000400000000000000" pitchFamily="2" charset="-78"/>
            </a:rPr>
            <a:t>چارچوب نظری مطالعات میان رشته ای</a:t>
          </a:r>
        </a:p>
      </dgm:t>
    </dgm:pt>
    <dgm:pt modelId="{CCE809AC-19AA-4B4F-83F8-C6B1BF4DB839}" type="parTrans" cxnId="{B0366D5C-EC3E-404F-8E35-8505079698C9}">
      <dgm:prSet/>
      <dgm:spPr/>
      <dgm:t>
        <a:bodyPr/>
        <a:lstStyle/>
        <a:p>
          <a:pPr rtl="1"/>
          <a:endParaRPr lang="fa-IR"/>
        </a:p>
      </dgm:t>
    </dgm:pt>
    <dgm:pt modelId="{949908D5-4737-4E94-879C-CAC376F80B96}" type="sibTrans" cxnId="{B0366D5C-EC3E-404F-8E35-8505079698C9}">
      <dgm:prSet/>
      <dgm:spPr/>
      <dgm:t>
        <a:bodyPr/>
        <a:lstStyle/>
        <a:p>
          <a:pPr rtl="1"/>
          <a:endParaRPr lang="fa-IR"/>
        </a:p>
      </dgm:t>
    </dgm:pt>
    <dgm:pt modelId="{4BAE02D9-EFD6-48DC-82AB-6E50EE40C301}">
      <dgm:prSet custT="1"/>
      <dgm:spPr/>
      <dgm:t>
        <a:bodyPr/>
        <a:lstStyle/>
        <a:p>
          <a:pPr rtl="1"/>
          <a:r>
            <a:rPr lang="fa-IR" sz="2400" b="1" dirty="0">
              <a:cs typeface="B Nazanin" panose="00000400000000000000" pitchFamily="2" charset="-78"/>
            </a:rPr>
            <a:t>مقدمه بحث</a:t>
          </a:r>
        </a:p>
      </dgm:t>
    </dgm:pt>
    <dgm:pt modelId="{BDDAB101-B822-479D-85E0-B08019F8278F}" type="parTrans" cxnId="{8E8C39C1-4FEA-43F4-A7FC-C729196C62AE}">
      <dgm:prSet/>
      <dgm:spPr/>
      <dgm:t>
        <a:bodyPr/>
        <a:lstStyle/>
        <a:p>
          <a:pPr rtl="1"/>
          <a:endParaRPr lang="fa-IR"/>
        </a:p>
      </dgm:t>
    </dgm:pt>
    <dgm:pt modelId="{1C39EFB7-8172-457B-9943-B9FC852B78E9}" type="sibTrans" cxnId="{8E8C39C1-4FEA-43F4-A7FC-C729196C62AE}">
      <dgm:prSet/>
      <dgm:spPr/>
      <dgm:t>
        <a:bodyPr/>
        <a:lstStyle/>
        <a:p>
          <a:pPr rtl="1"/>
          <a:endParaRPr lang="fa-IR"/>
        </a:p>
      </dgm:t>
    </dgm:pt>
    <dgm:pt modelId="{39D44AF7-C11F-4BCF-8A15-BDBB1DF762D1}">
      <dgm:prSet custT="1"/>
      <dgm:spPr/>
      <dgm:t>
        <a:bodyPr/>
        <a:lstStyle/>
        <a:p>
          <a:pPr rtl="1"/>
          <a:r>
            <a:rPr lang="fa-IR" sz="2400" b="1" dirty="0">
              <a:cs typeface="B Nazanin" panose="00000400000000000000" pitchFamily="2" charset="-78"/>
            </a:rPr>
            <a:t>مطالعه موردی شایستگی همدلی</a:t>
          </a:r>
        </a:p>
      </dgm:t>
    </dgm:pt>
    <dgm:pt modelId="{AEB56E4C-EED4-4C5C-A08E-C1319B3CD85F}" type="sibTrans" cxnId="{F4EC69C0-4783-4169-BA23-12870FB021CA}">
      <dgm:prSet/>
      <dgm:spPr/>
      <dgm:t>
        <a:bodyPr/>
        <a:lstStyle/>
        <a:p>
          <a:pPr rtl="1"/>
          <a:endParaRPr lang="fa-IR"/>
        </a:p>
      </dgm:t>
    </dgm:pt>
    <dgm:pt modelId="{25E695A8-405C-4E3A-8F05-4B45B13BBC32}" type="parTrans" cxnId="{F4EC69C0-4783-4169-BA23-12870FB021CA}">
      <dgm:prSet/>
      <dgm:spPr/>
      <dgm:t>
        <a:bodyPr/>
        <a:lstStyle/>
        <a:p>
          <a:pPr rtl="1"/>
          <a:endParaRPr lang="fa-IR"/>
        </a:p>
      </dgm:t>
    </dgm:pt>
    <dgm:pt modelId="{F1D0D367-7572-44A8-9F17-27492312748D}">
      <dgm:prSet custT="1"/>
      <dgm:spPr/>
      <dgm:t>
        <a:bodyPr/>
        <a:lstStyle/>
        <a:p>
          <a:pPr rtl="1"/>
          <a:r>
            <a:rPr lang="fa-IR" sz="2400" b="1" dirty="0">
              <a:cs typeface="B Nazanin" panose="00000400000000000000" pitchFamily="2" charset="-78"/>
            </a:rPr>
            <a:t>دورنمای مطالعاتی و کاربردی</a:t>
          </a:r>
        </a:p>
      </dgm:t>
    </dgm:pt>
    <dgm:pt modelId="{15E9C62F-A4FE-489F-9958-EBA3F2A96AF8}" type="parTrans" cxnId="{1E74EBE9-C6AA-4982-8A9E-7D978B95F109}">
      <dgm:prSet/>
      <dgm:spPr/>
      <dgm:t>
        <a:bodyPr/>
        <a:lstStyle/>
        <a:p>
          <a:pPr rtl="1"/>
          <a:endParaRPr lang="fa-IR"/>
        </a:p>
      </dgm:t>
    </dgm:pt>
    <dgm:pt modelId="{E342974C-DA7C-4558-A6F4-D4FABB087C1B}" type="sibTrans" cxnId="{1E74EBE9-C6AA-4982-8A9E-7D978B95F109}">
      <dgm:prSet/>
      <dgm:spPr/>
      <dgm:t>
        <a:bodyPr/>
        <a:lstStyle/>
        <a:p>
          <a:pPr rtl="1"/>
          <a:endParaRPr lang="fa-IR"/>
        </a:p>
      </dgm:t>
    </dgm:pt>
    <dgm:pt modelId="{4D3139DD-93CD-4ECD-B55B-56DB70F5D230}" type="pres">
      <dgm:prSet presAssocID="{6039642B-03FA-470C-B17F-42BB07BFC4DE}" presName="Name0" presStyleCnt="0">
        <dgm:presLayoutVars>
          <dgm:dir/>
          <dgm:resizeHandles val="exact"/>
        </dgm:presLayoutVars>
      </dgm:prSet>
      <dgm:spPr/>
    </dgm:pt>
    <dgm:pt modelId="{6E703F5C-9C49-4F87-8F58-3E3125225150}" type="pres">
      <dgm:prSet presAssocID="{4BAE02D9-EFD6-48DC-82AB-6E50EE40C301}" presName="node" presStyleLbl="node1" presStyleIdx="0" presStyleCnt="4">
        <dgm:presLayoutVars>
          <dgm:bulletEnabled val="1"/>
        </dgm:presLayoutVars>
      </dgm:prSet>
      <dgm:spPr/>
    </dgm:pt>
    <dgm:pt modelId="{800D07DA-5082-43D6-A918-73DF2907A546}" type="pres">
      <dgm:prSet presAssocID="{1C39EFB7-8172-457B-9943-B9FC852B78E9}" presName="sibTrans" presStyleLbl="sibTrans1D1" presStyleIdx="0" presStyleCnt="3"/>
      <dgm:spPr/>
    </dgm:pt>
    <dgm:pt modelId="{A431C830-72A4-447C-B174-CA6C00801937}" type="pres">
      <dgm:prSet presAssocID="{1C39EFB7-8172-457B-9943-B9FC852B78E9}" presName="connectorText" presStyleLbl="sibTrans1D1" presStyleIdx="0" presStyleCnt="3"/>
      <dgm:spPr/>
    </dgm:pt>
    <dgm:pt modelId="{592AC965-97B5-4784-8D35-3DA20CEBDC4C}" type="pres">
      <dgm:prSet presAssocID="{FB1E001F-6BD5-4702-914C-B66D3FF6BE15}" presName="node" presStyleLbl="node1" presStyleIdx="1" presStyleCnt="4">
        <dgm:presLayoutVars>
          <dgm:bulletEnabled val="1"/>
        </dgm:presLayoutVars>
      </dgm:prSet>
      <dgm:spPr/>
    </dgm:pt>
    <dgm:pt modelId="{48D166DE-EAEB-4366-9799-CAD3DB1A2672}" type="pres">
      <dgm:prSet presAssocID="{949908D5-4737-4E94-879C-CAC376F80B96}" presName="sibTrans" presStyleLbl="sibTrans1D1" presStyleIdx="1" presStyleCnt="3"/>
      <dgm:spPr/>
    </dgm:pt>
    <dgm:pt modelId="{B2880786-2D48-4B63-8C38-DB6566F28600}" type="pres">
      <dgm:prSet presAssocID="{949908D5-4737-4E94-879C-CAC376F80B96}" presName="connectorText" presStyleLbl="sibTrans1D1" presStyleIdx="1" presStyleCnt="3"/>
      <dgm:spPr/>
    </dgm:pt>
    <dgm:pt modelId="{2DA58B0A-0BFD-4A63-82A4-5D12E43DC6AA}" type="pres">
      <dgm:prSet presAssocID="{39D44AF7-C11F-4BCF-8A15-BDBB1DF762D1}" presName="node" presStyleLbl="node1" presStyleIdx="2" presStyleCnt="4">
        <dgm:presLayoutVars>
          <dgm:bulletEnabled val="1"/>
        </dgm:presLayoutVars>
      </dgm:prSet>
      <dgm:spPr/>
    </dgm:pt>
    <dgm:pt modelId="{A1325D26-91D3-4206-8A60-7EEE31C03C35}" type="pres">
      <dgm:prSet presAssocID="{AEB56E4C-EED4-4C5C-A08E-C1319B3CD85F}" presName="sibTrans" presStyleLbl="sibTrans1D1" presStyleIdx="2" presStyleCnt="3"/>
      <dgm:spPr/>
    </dgm:pt>
    <dgm:pt modelId="{924B3097-1659-4A3B-8C79-F4744AFCB08A}" type="pres">
      <dgm:prSet presAssocID="{AEB56E4C-EED4-4C5C-A08E-C1319B3CD85F}" presName="connectorText" presStyleLbl="sibTrans1D1" presStyleIdx="2" presStyleCnt="3"/>
      <dgm:spPr/>
    </dgm:pt>
    <dgm:pt modelId="{E2EE73AB-35A7-44BE-9E48-E025C07B616B}" type="pres">
      <dgm:prSet presAssocID="{F1D0D367-7572-44A8-9F17-27492312748D}" presName="node" presStyleLbl="node1" presStyleIdx="3" presStyleCnt="4">
        <dgm:presLayoutVars>
          <dgm:bulletEnabled val="1"/>
        </dgm:presLayoutVars>
      </dgm:prSet>
      <dgm:spPr/>
    </dgm:pt>
  </dgm:ptLst>
  <dgm:cxnLst>
    <dgm:cxn modelId="{94576D1B-293E-4ACB-8724-63E256F02298}" type="presOf" srcId="{39D44AF7-C11F-4BCF-8A15-BDBB1DF762D1}" destId="{2DA58B0A-0BFD-4A63-82A4-5D12E43DC6AA}" srcOrd="0" destOrd="0" presId="urn:microsoft.com/office/officeart/2005/8/layout/bProcess3"/>
    <dgm:cxn modelId="{04B48921-27EC-4AE1-9853-F0C1D548094B}" type="presOf" srcId="{AEB56E4C-EED4-4C5C-A08E-C1319B3CD85F}" destId="{A1325D26-91D3-4206-8A60-7EEE31C03C35}" srcOrd="0" destOrd="0" presId="urn:microsoft.com/office/officeart/2005/8/layout/bProcess3"/>
    <dgm:cxn modelId="{6388B225-A0D6-484A-AB37-24DDF1871047}" type="presOf" srcId="{4BAE02D9-EFD6-48DC-82AB-6E50EE40C301}" destId="{6E703F5C-9C49-4F87-8F58-3E3125225150}" srcOrd="0" destOrd="0" presId="urn:microsoft.com/office/officeart/2005/8/layout/bProcess3"/>
    <dgm:cxn modelId="{6F891040-FDAF-4371-8E7A-21E0C3683FFC}" type="presOf" srcId="{AEB56E4C-EED4-4C5C-A08E-C1319B3CD85F}" destId="{924B3097-1659-4A3B-8C79-F4744AFCB08A}" srcOrd="1" destOrd="0" presId="urn:microsoft.com/office/officeart/2005/8/layout/bProcess3"/>
    <dgm:cxn modelId="{B0366D5C-EC3E-404F-8E35-8505079698C9}" srcId="{6039642B-03FA-470C-B17F-42BB07BFC4DE}" destId="{FB1E001F-6BD5-4702-914C-B66D3FF6BE15}" srcOrd="1" destOrd="0" parTransId="{CCE809AC-19AA-4B4F-83F8-C6B1BF4DB839}" sibTransId="{949908D5-4737-4E94-879C-CAC376F80B96}"/>
    <dgm:cxn modelId="{3E85F46A-2357-4966-9223-71895E9B786E}" type="presOf" srcId="{949908D5-4737-4E94-879C-CAC376F80B96}" destId="{B2880786-2D48-4B63-8C38-DB6566F28600}" srcOrd="1" destOrd="0" presId="urn:microsoft.com/office/officeart/2005/8/layout/bProcess3"/>
    <dgm:cxn modelId="{7D7BDA6D-F233-42CC-B11F-F55A8C7BA7E6}" type="presOf" srcId="{1C39EFB7-8172-457B-9943-B9FC852B78E9}" destId="{800D07DA-5082-43D6-A918-73DF2907A546}" srcOrd="0" destOrd="0" presId="urn:microsoft.com/office/officeart/2005/8/layout/bProcess3"/>
    <dgm:cxn modelId="{E778CA80-7E5D-4357-BF94-DA572BE7D9C5}" type="presOf" srcId="{F1D0D367-7572-44A8-9F17-27492312748D}" destId="{E2EE73AB-35A7-44BE-9E48-E025C07B616B}" srcOrd="0" destOrd="0" presId="urn:microsoft.com/office/officeart/2005/8/layout/bProcess3"/>
    <dgm:cxn modelId="{264B6791-144B-4A16-83DF-96DAC6E93AA6}" type="presOf" srcId="{1C39EFB7-8172-457B-9943-B9FC852B78E9}" destId="{A431C830-72A4-447C-B174-CA6C00801937}" srcOrd="1" destOrd="0" presId="urn:microsoft.com/office/officeart/2005/8/layout/bProcess3"/>
    <dgm:cxn modelId="{E05CBB9D-7375-4B2D-9CDE-AB7B91801BFC}" type="presOf" srcId="{949908D5-4737-4E94-879C-CAC376F80B96}" destId="{48D166DE-EAEB-4366-9799-CAD3DB1A2672}" srcOrd="0" destOrd="0" presId="urn:microsoft.com/office/officeart/2005/8/layout/bProcess3"/>
    <dgm:cxn modelId="{CD3746AE-EC1C-4BBC-A67A-17FB7FFF92CE}" type="presOf" srcId="{6039642B-03FA-470C-B17F-42BB07BFC4DE}" destId="{4D3139DD-93CD-4ECD-B55B-56DB70F5D230}" srcOrd="0" destOrd="0" presId="urn:microsoft.com/office/officeart/2005/8/layout/bProcess3"/>
    <dgm:cxn modelId="{B5DB57B7-34B2-43C5-8222-4E6E093E5CF5}" type="presOf" srcId="{FB1E001F-6BD5-4702-914C-B66D3FF6BE15}" destId="{592AC965-97B5-4784-8D35-3DA20CEBDC4C}" srcOrd="0" destOrd="0" presId="urn:microsoft.com/office/officeart/2005/8/layout/bProcess3"/>
    <dgm:cxn modelId="{F4EC69C0-4783-4169-BA23-12870FB021CA}" srcId="{6039642B-03FA-470C-B17F-42BB07BFC4DE}" destId="{39D44AF7-C11F-4BCF-8A15-BDBB1DF762D1}" srcOrd="2" destOrd="0" parTransId="{25E695A8-405C-4E3A-8F05-4B45B13BBC32}" sibTransId="{AEB56E4C-EED4-4C5C-A08E-C1319B3CD85F}"/>
    <dgm:cxn modelId="{8E8C39C1-4FEA-43F4-A7FC-C729196C62AE}" srcId="{6039642B-03FA-470C-B17F-42BB07BFC4DE}" destId="{4BAE02D9-EFD6-48DC-82AB-6E50EE40C301}" srcOrd="0" destOrd="0" parTransId="{BDDAB101-B822-479D-85E0-B08019F8278F}" sibTransId="{1C39EFB7-8172-457B-9943-B9FC852B78E9}"/>
    <dgm:cxn modelId="{1E74EBE9-C6AA-4982-8A9E-7D978B95F109}" srcId="{6039642B-03FA-470C-B17F-42BB07BFC4DE}" destId="{F1D0D367-7572-44A8-9F17-27492312748D}" srcOrd="3" destOrd="0" parTransId="{15E9C62F-A4FE-489F-9958-EBA3F2A96AF8}" sibTransId="{E342974C-DA7C-4558-A6F4-D4FABB087C1B}"/>
    <dgm:cxn modelId="{BBBEA2DD-6484-40ED-A5D8-BEAC405ADA8B}" type="presParOf" srcId="{4D3139DD-93CD-4ECD-B55B-56DB70F5D230}" destId="{6E703F5C-9C49-4F87-8F58-3E3125225150}" srcOrd="0" destOrd="0" presId="urn:microsoft.com/office/officeart/2005/8/layout/bProcess3"/>
    <dgm:cxn modelId="{5D23F4A8-162A-481D-A275-BBBCD5CAFEBE}" type="presParOf" srcId="{4D3139DD-93CD-4ECD-B55B-56DB70F5D230}" destId="{800D07DA-5082-43D6-A918-73DF2907A546}" srcOrd="1" destOrd="0" presId="urn:microsoft.com/office/officeart/2005/8/layout/bProcess3"/>
    <dgm:cxn modelId="{FCDD2596-E849-4710-B3C9-E91ED2CC6AF9}" type="presParOf" srcId="{800D07DA-5082-43D6-A918-73DF2907A546}" destId="{A431C830-72A4-447C-B174-CA6C00801937}" srcOrd="0" destOrd="0" presId="urn:microsoft.com/office/officeart/2005/8/layout/bProcess3"/>
    <dgm:cxn modelId="{D7DA7F14-8E21-4722-960F-71B643303E27}" type="presParOf" srcId="{4D3139DD-93CD-4ECD-B55B-56DB70F5D230}" destId="{592AC965-97B5-4784-8D35-3DA20CEBDC4C}" srcOrd="2" destOrd="0" presId="urn:microsoft.com/office/officeart/2005/8/layout/bProcess3"/>
    <dgm:cxn modelId="{592CBEAB-6508-4FA2-B091-F538534621CF}" type="presParOf" srcId="{4D3139DD-93CD-4ECD-B55B-56DB70F5D230}" destId="{48D166DE-EAEB-4366-9799-CAD3DB1A2672}" srcOrd="3" destOrd="0" presId="urn:microsoft.com/office/officeart/2005/8/layout/bProcess3"/>
    <dgm:cxn modelId="{32694354-4BFA-47D5-9FDF-E9352CF355AB}" type="presParOf" srcId="{48D166DE-EAEB-4366-9799-CAD3DB1A2672}" destId="{B2880786-2D48-4B63-8C38-DB6566F28600}" srcOrd="0" destOrd="0" presId="urn:microsoft.com/office/officeart/2005/8/layout/bProcess3"/>
    <dgm:cxn modelId="{B8983800-25E6-4539-A1E6-02BB7596D043}" type="presParOf" srcId="{4D3139DD-93CD-4ECD-B55B-56DB70F5D230}" destId="{2DA58B0A-0BFD-4A63-82A4-5D12E43DC6AA}" srcOrd="4" destOrd="0" presId="urn:microsoft.com/office/officeart/2005/8/layout/bProcess3"/>
    <dgm:cxn modelId="{80D5EDAC-3B10-4F93-A0A8-F71595EB70E7}" type="presParOf" srcId="{4D3139DD-93CD-4ECD-B55B-56DB70F5D230}" destId="{A1325D26-91D3-4206-8A60-7EEE31C03C35}" srcOrd="5" destOrd="0" presId="urn:microsoft.com/office/officeart/2005/8/layout/bProcess3"/>
    <dgm:cxn modelId="{5EE9BA44-A883-4081-8EF5-9A1EC6988F44}" type="presParOf" srcId="{A1325D26-91D3-4206-8A60-7EEE31C03C35}" destId="{924B3097-1659-4A3B-8C79-F4744AFCB08A}" srcOrd="0" destOrd="0" presId="urn:microsoft.com/office/officeart/2005/8/layout/bProcess3"/>
    <dgm:cxn modelId="{CF830544-3D87-4312-AD33-16B925C0A6E9}" type="presParOf" srcId="{4D3139DD-93CD-4ECD-B55B-56DB70F5D230}" destId="{E2EE73AB-35A7-44BE-9E48-E025C07B616B}"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DF5048-17C5-4D2F-A7CF-90435D84649E}"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fa-IR"/>
        </a:p>
      </dgm:t>
    </dgm:pt>
    <dgm:pt modelId="{A09EA8CC-AA25-46C6-B6FA-16C60F2E0369}">
      <dgm:prSet phldrT="[Text]" custT="1"/>
      <dgm:spPr>
        <a:noFill/>
        <a:ln>
          <a:solidFill>
            <a:srgbClr val="C00000"/>
          </a:solidFill>
        </a:ln>
      </dgm:spPr>
      <dgm:t>
        <a:bodyPr/>
        <a:lstStyle/>
        <a:p>
          <a:pPr rtl="1"/>
          <a:r>
            <a:rPr lang="fa-IR" sz="2000" b="1" dirty="0">
              <a:solidFill>
                <a:schemeClr val="tx1"/>
              </a:solidFill>
              <a:cs typeface="B Nazanin" panose="00000400000000000000" pitchFamily="2" charset="-78"/>
            </a:rPr>
            <a:t>شناخت در موقعیت اجتماعی</a:t>
          </a:r>
        </a:p>
      </dgm:t>
    </dgm:pt>
    <dgm:pt modelId="{AF353D0C-FCB9-4667-85B2-9672F47159C8}" type="parTrans" cxnId="{C19F26DA-2EE5-4F0E-9603-35B18590E047}">
      <dgm:prSet/>
      <dgm:spPr/>
      <dgm:t>
        <a:bodyPr/>
        <a:lstStyle/>
        <a:p>
          <a:pPr rtl="1"/>
          <a:endParaRPr lang="fa-IR"/>
        </a:p>
      </dgm:t>
    </dgm:pt>
    <dgm:pt modelId="{C6D6EF08-221A-4AB5-830D-A3FFB02B02BF}" type="sibTrans" cxnId="{C19F26DA-2EE5-4F0E-9603-35B18590E047}">
      <dgm:prSet/>
      <dgm:spPr/>
      <dgm:t>
        <a:bodyPr/>
        <a:lstStyle/>
        <a:p>
          <a:pPr rtl="1"/>
          <a:endParaRPr lang="fa-IR"/>
        </a:p>
      </dgm:t>
    </dgm:pt>
    <dgm:pt modelId="{72C88B4E-5923-44D5-9FB6-9924EA9946CC}">
      <dgm:prSet phldrT="[Text]" custT="1"/>
      <dgm:spPr>
        <a:noFill/>
        <a:ln>
          <a:solidFill>
            <a:srgbClr val="C00000"/>
          </a:solidFill>
        </a:ln>
      </dgm:spPr>
      <dgm:t>
        <a:bodyPr/>
        <a:lstStyle/>
        <a:p>
          <a:pPr rtl="1"/>
          <a:r>
            <a:rPr lang="fa-IR" sz="2000" b="1" dirty="0">
              <a:solidFill>
                <a:schemeClr val="tx1"/>
              </a:solidFill>
              <a:cs typeface="B Nazanin" panose="00000400000000000000" pitchFamily="2" charset="-78"/>
            </a:rPr>
            <a:t>واقع گرایی انتقادی</a:t>
          </a:r>
        </a:p>
      </dgm:t>
    </dgm:pt>
    <dgm:pt modelId="{8C2AE413-DA4D-441C-87C4-BA58DB20F103}" type="parTrans" cxnId="{3F70EDD9-3EA5-4396-8E68-105BE36FD40B}">
      <dgm:prSet/>
      <dgm:spPr/>
      <dgm:t>
        <a:bodyPr/>
        <a:lstStyle/>
        <a:p>
          <a:pPr rtl="1"/>
          <a:endParaRPr lang="fa-IR"/>
        </a:p>
      </dgm:t>
    </dgm:pt>
    <dgm:pt modelId="{86540BE7-F399-4BA0-8775-BEA16BD7DA1F}" type="sibTrans" cxnId="{3F70EDD9-3EA5-4396-8E68-105BE36FD40B}">
      <dgm:prSet/>
      <dgm:spPr/>
      <dgm:t>
        <a:bodyPr/>
        <a:lstStyle/>
        <a:p>
          <a:pPr rtl="1"/>
          <a:endParaRPr lang="fa-IR"/>
        </a:p>
      </dgm:t>
    </dgm:pt>
    <dgm:pt modelId="{B4841305-EABF-4135-A898-24CF90AF5913}" type="pres">
      <dgm:prSet presAssocID="{DFDF5048-17C5-4D2F-A7CF-90435D84649E}" presName="diagram" presStyleCnt="0">
        <dgm:presLayoutVars>
          <dgm:dir/>
          <dgm:resizeHandles val="exact"/>
        </dgm:presLayoutVars>
      </dgm:prSet>
      <dgm:spPr/>
    </dgm:pt>
    <dgm:pt modelId="{C2CCFB00-8FB0-4386-A7E0-865F58780C98}" type="pres">
      <dgm:prSet presAssocID="{A09EA8CC-AA25-46C6-B6FA-16C60F2E0369}" presName="node" presStyleLbl="node1" presStyleIdx="0" presStyleCnt="2">
        <dgm:presLayoutVars>
          <dgm:bulletEnabled val="1"/>
        </dgm:presLayoutVars>
      </dgm:prSet>
      <dgm:spPr/>
    </dgm:pt>
    <dgm:pt modelId="{45AEC9EC-711B-47C5-A2FC-7D10606D7813}" type="pres">
      <dgm:prSet presAssocID="{C6D6EF08-221A-4AB5-830D-A3FFB02B02BF}" presName="sibTrans" presStyleCnt="0"/>
      <dgm:spPr/>
    </dgm:pt>
    <dgm:pt modelId="{7B934FB0-6686-4967-A1C7-980B42417385}" type="pres">
      <dgm:prSet presAssocID="{72C88B4E-5923-44D5-9FB6-9924EA9946CC}" presName="node" presStyleLbl="node1" presStyleIdx="1" presStyleCnt="2">
        <dgm:presLayoutVars>
          <dgm:bulletEnabled val="1"/>
        </dgm:presLayoutVars>
      </dgm:prSet>
      <dgm:spPr/>
    </dgm:pt>
  </dgm:ptLst>
  <dgm:cxnLst>
    <dgm:cxn modelId="{278A3904-F68C-42F1-BA7C-B736E505894E}" type="presOf" srcId="{72C88B4E-5923-44D5-9FB6-9924EA9946CC}" destId="{7B934FB0-6686-4967-A1C7-980B42417385}" srcOrd="0" destOrd="0" presId="urn:microsoft.com/office/officeart/2005/8/layout/default"/>
    <dgm:cxn modelId="{6CC8590C-98A4-47EE-AD48-B7F01CECA309}" type="presOf" srcId="{DFDF5048-17C5-4D2F-A7CF-90435D84649E}" destId="{B4841305-EABF-4135-A898-24CF90AF5913}" srcOrd="0" destOrd="0" presId="urn:microsoft.com/office/officeart/2005/8/layout/default"/>
    <dgm:cxn modelId="{3F70EDD9-3EA5-4396-8E68-105BE36FD40B}" srcId="{DFDF5048-17C5-4D2F-A7CF-90435D84649E}" destId="{72C88B4E-5923-44D5-9FB6-9924EA9946CC}" srcOrd="1" destOrd="0" parTransId="{8C2AE413-DA4D-441C-87C4-BA58DB20F103}" sibTransId="{86540BE7-F399-4BA0-8775-BEA16BD7DA1F}"/>
    <dgm:cxn modelId="{C19F26DA-2EE5-4F0E-9603-35B18590E047}" srcId="{DFDF5048-17C5-4D2F-A7CF-90435D84649E}" destId="{A09EA8CC-AA25-46C6-B6FA-16C60F2E0369}" srcOrd="0" destOrd="0" parTransId="{AF353D0C-FCB9-4667-85B2-9672F47159C8}" sibTransId="{C6D6EF08-221A-4AB5-830D-A3FFB02B02BF}"/>
    <dgm:cxn modelId="{1F606DED-BFEB-47C7-9A83-14345CB6A6AD}" type="presOf" srcId="{A09EA8CC-AA25-46C6-B6FA-16C60F2E0369}" destId="{C2CCFB00-8FB0-4386-A7E0-865F58780C98}" srcOrd="0" destOrd="0" presId="urn:microsoft.com/office/officeart/2005/8/layout/default"/>
    <dgm:cxn modelId="{9CC7CE85-E0B2-4075-9924-2A99403D33DC}" type="presParOf" srcId="{B4841305-EABF-4135-A898-24CF90AF5913}" destId="{C2CCFB00-8FB0-4386-A7E0-865F58780C98}" srcOrd="0" destOrd="0" presId="urn:microsoft.com/office/officeart/2005/8/layout/default"/>
    <dgm:cxn modelId="{02EF3CD0-D06F-4D94-85F0-BCFE617E8D06}" type="presParOf" srcId="{B4841305-EABF-4135-A898-24CF90AF5913}" destId="{45AEC9EC-711B-47C5-A2FC-7D10606D7813}" srcOrd="1" destOrd="0" presId="urn:microsoft.com/office/officeart/2005/8/layout/default"/>
    <dgm:cxn modelId="{B17A9E1B-56D6-40C6-9068-96954961212E}" type="presParOf" srcId="{B4841305-EABF-4135-A898-24CF90AF5913}" destId="{7B934FB0-6686-4967-A1C7-980B4241738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15F70E-D70B-4A6B-BFAC-C4A4D474148A}" type="doc">
      <dgm:prSet loTypeId="urn:microsoft.com/office/officeart/2005/8/layout/hProcess9" loCatId="process" qsTypeId="urn:microsoft.com/office/officeart/2005/8/quickstyle/simple1" qsCatId="simple" csTypeId="urn:microsoft.com/office/officeart/2005/8/colors/colorful1" csCatId="colorful" phldr="1"/>
      <dgm:spPr/>
    </dgm:pt>
    <dgm:pt modelId="{5E4FD2ED-72DF-46AB-AC74-97773CE9AAE2}">
      <dgm:prSet phldrT="[Text]"/>
      <dgm:spPr/>
      <dgm:t>
        <a:bodyPr/>
        <a:lstStyle/>
        <a:p>
          <a:pPr rtl="1"/>
          <a:r>
            <a:rPr lang="en-US" dirty="0">
              <a:cs typeface="+mj-cs"/>
            </a:rPr>
            <a:t>Axiology</a:t>
          </a:r>
          <a:endParaRPr lang="fa-IR" dirty="0">
            <a:cs typeface="+mj-cs"/>
          </a:endParaRPr>
        </a:p>
      </dgm:t>
    </dgm:pt>
    <dgm:pt modelId="{35175766-4B17-4433-A3F5-CD310FF515FC}" type="parTrans" cxnId="{C9B0135E-90C0-437E-A8F4-3E4BB784F184}">
      <dgm:prSet/>
      <dgm:spPr/>
      <dgm:t>
        <a:bodyPr/>
        <a:lstStyle/>
        <a:p>
          <a:pPr rtl="1"/>
          <a:endParaRPr lang="fa-IR"/>
        </a:p>
      </dgm:t>
    </dgm:pt>
    <dgm:pt modelId="{49396427-322D-4C03-A500-AC4016D664C4}" type="sibTrans" cxnId="{C9B0135E-90C0-437E-A8F4-3E4BB784F184}">
      <dgm:prSet/>
      <dgm:spPr/>
      <dgm:t>
        <a:bodyPr/>
        <a:lstStyle/>
        <a:p>
          <a:pPr rtl="1"/>
          <a:endParaRPr lang="fa-IR"/>
        </a:p>
      </dgm:t>
    </dgm:pt>
    <dgm:pt modelId="{134C5BB7-CDF6-48B8-AFB1-AFD1FF88C2EF}">
      <dgm:prSet phldrT="[Text]"/>
      <dgm:spPr/>
      <dgm:t>
        <a:bodyPr/>
        <a:lstStyle/>
        <a:p>
          <a:pPr rtl="1"/>
          <a:r>
            <a:rPr lang="en-US" dirty="0">
              <a:cs typeface="+mj-cs"/>
            </a:rPr>
            <a:t>Ontology</a:t>
          </a:r>
          <a:endParaRPr lang="fa-IR" dirty="0">
            <a:cs typeface="+mj-cs"/>
          </a:endParaRPr>
        </a:p>
      </dgm:t>
    </dgm:pt>
    <dgm:pt modelId="{F231AD3C-F062-4683-9980-FDBE56891E3D}" type="parTrans" cxnId="{1A98D7A2-2FCB-4499-80DB-A79599152BE8}">
      <dgm:prSet/>
      <dgm:spPr/>
      <dgm:t>
        <a:bodyPr/>
        <a:lstStyle/>
        <a:p>
          <a:pPr rtl="1"/>
          <a:endParaRPr lang="fa-IR"/>
        </a:p>
      </dgm:t>
    </dgm:pt>
    <dgm:pt modelId="{1A004ED4-B872-4F4E-820F-74EF04B9B4B6}" type="sibTrans" cxnId="{1A98D7A2-2FCB-4499-80DB-A79599152BE8}">
      <dgm:prSet/>
      <dgm:spPr/>
      <dgm:t>
        <a:bodyPr/>
        <a:lstStyle/>
        <a:p>
          <a:pPr rtl="1"/>
          <a:endParaRPr lang="fa-IR"/>
        </a:p>
      </dgm:t>
    </dgm:pt>
    <dgm:pt modelId="{4DD1F78E-2DA5-4523-A821-7AE507E2B57F}">
      <dgm:prSet phldrT="[Text]"/>
      <dgm:spPr/>
      <dgm:t>
        <a:bodyPr/>
        <a:lstStyle/>
        <a:p>
          <a:pPr rtl="1"/>
          <a:r>
            <a:rPr lang="en-US" dirty="0">
              <a:cs typeface="+mj-cs"/>
            </a:rPr>
            <a:t>Epistemology</a:t>
          </a:r>
          <a:endParaRPr lang="fa-IR" dirty="0">
            <a:cs typeface="+mj-cs"/>
          </a:endParaRPr>
        </a:p>
      </dgm:t>
    </dgm:pt>
    <dgm:pt modelId="{C438967A-5339-44CA-9826-1DD74092B0BD}" type="parTrans" cxnId="{7C0944A8-C7E4-4CED-BCE3-72FF76CB1413}">
      <dgm:prSet/>
      <dgm:spPr/>
      <dgm:t>
        <a:bodyPr/>
        <a:lstStyle/>
        <a:p>
          <a:pPr rtl="1"/>
          <a:endParaRPr lang="fa-IR"/>
        </a:p>
      </dgm:t>
    </dgm:pt>
    <dgm:pt modelId="{C8531C88-5C60-45DC-B309-E2BB3C44FB82}" type="sibTrans" cxnId="{7C0944A8-C7E4-4CED-BCE3-72FF76CB1413}">
      <dgm:prSet/>
      <dgm:spPr/>
      <dgm:t>
        <a:bodyPr/>
        <a:lstStyle/>
        <a:p>
          <a:pPr rtl="1"/>
          <a:endParaRPr lang="fa-IR"/>
        </a:p>
      </dgm:t>
    </dgm:pt>
    <dgm:pt modelId="{C35EE3FE-1C6F-46D9-9A80-CD57D4E0C69B}" type="pres">
      <dgm:prSet presAssocID="{0915F70E-D70B-4A6B-BFAC-C4A4D474148A}" presName="CompostProcess" presStyleCnt="0">
        <dgm:presLayoutVars>
          <dgm:dir/>
          <dgm:resizeHandles val="exact"/>
        </dgm:presLayoutVars>
      </dgm:prSet>
      <dgm:spPr/>
    </dgm:pt>
    <dgm:pt modelId="{2DE20184-A4FA-4B15-9860-401E862E516E}" type="pres">
      <dgm:prSet presAssocID="{0915F70E-D70B-4A6B-BFAC-C4A4D474148A}" presName="arrow" presStyleLbl="bgShp" presStyleIdx="0" presStyleCnt="1"/>
      <dgm:spPr/>
    </dgm:pt>
    <dgm:pt modelId="{9D24E6B1-9727-4A7A-95C9-3B60A3DB707B}" type="pres">
      <dgm:prSet presAssocID="{0915F70E-D70B-4A6B-BFAC-C4A4D474148A}" presName="linearProcess" presStyleCnt="0"/>
      <dgm:spPr/>
    </dgm:pt>
    <dgm:pt modelId="{939B7410-029A-4F22-90AD-87A079CB9688}" type="pres">
      <dgm:prSet presAssocID="{5E4FD2ED-72DF-46AB-AC74-97773CE9AAE2}" presName="textNode" presStyleLbl="node1" presStyleIdx="0" presStyleCnt="3">
        <dgm:presLayoutVars>
          <dgm:bulletEnabled val="1"/>
        </dgm:presLayoutVars>
      </dgm:prSet>
      <dgm:spPr/>
    </dgm:pt>
    <dgm:pt modelId="{EC72A273-468A-4A86-B5FA-B363A6978C9E}" type="pres">
      <dgm:prSet presAssocID="{49396427-322D-4C03-A500-AC4016D664C4}" presName="sibTrans" presStyleCnt="0"/>
      <dgm:spPr/>
    </dgm:pt>
    <dgm:pt modelId="{6866B9E1-EC81-4590-B7F1-54C2801F47BF}" type="pres">
      <dgm:prSet presAssocID="{134C5BB7-CDF6-48B8-AFB1-AFD1FF88C2EF}" presName="textNode" presStyleLbl="node1" presStyleIdx="1" presStyleCnt="3">
        <dgm:presLayoutVars>
          <dgm:bulletEnabled val="1"/>
        </dgm:presLayoutVars>
      </dgm:prSet>
      <dgm:spPr/>
    </dgm:pt>
    <dgm:pt modelId="{6A29F8D8-C573-44A9-A553-8C347FA6443A}" type="pres">
      <dgm:prSet presAssocID="{1A004ED4-B872-4F4E-820F-74EF04B9B4B6}" presName="sibTrans" presStyleCnt="0"/>
      <dgm:spPr/>
    </dgm:pt>
    <dgm:pt modelId="{4A44C37F-8A65-4D39-8656-E811886C7C71}" type="pres">
      <dgm:prSet presAssocID="{4DD1F78E-2DA5-4523-A821-7AE507E2B57F}" presName="textNode" presStyleLbl="node1" presStyleIdx="2" presStyleCnt="3">
        <dgm:presLayoutVars>
          <dgm:bulletEnabled val="1"/>
        </dgm:presLayoutVars>
      </dgm:prSet>
      <dgm:spPr/>
    </dgm:pt>
  </dgm:ptLst>
  <dgm:cxnLst>
    <dgm:cxn modelId="{AC851E1B-0457-4F0C-BAAC-F9498C183ED8}" type="presOf" srcId="{0915F70E-D70B-4A6B-BFAC-C4A4D474148A}" destId="{C35EE3FE-1C6F-46D9-9A80-CD57D4E0C69B}" srcOrd="0" destOrd="0" presId="urn:microsoft.com/office/officeart/2005/8/layout/hProcess9"/>
    <dgm:cxn modelId="{C9B0135E-90C0-437E-A8F4-3E4BB784F184}" srcId="{0915F70E-D70B-4A6B-BFAC-C4A4D474148A}" destId="{5E4FD2ED-72DF-46AB-AC74-97773CE9AAE2}" srcOrd="0" destOrd="0" parTransId="{35175766-4B17-4433-A3F5-CD310FF515FC}" sibTransId="{49396427-322D-4C03-A500-AC4016D664C4}"/>
    <dgm:cxn modelId="{B37F167E-D8DA-441C-B4A5-47E2C0205E5A}" type="presOf" srcId="{5E4FD2ED-72DF-46AB-AC74-97773CE9AAE2}" destId="{939B7410-029A-4F22-90AD-87A079CB9688}" srcOrd="0" destOrd="0" presId="urn:microsoft.com/office/officeart/2005/8/layout/hProcess9"/>
    <dgm:cxn modelId="{1A98D7A2-2FCB-4499-80DB-A79599152BE8}" srcId="{0915F70E-D70B-4A6B-BFAC-C4A4D474148A}" destId="{134C5BB7-CDF6-48B8-AFB1-AFD1FF88C2EF}" srcOrd="1" destOrd="0" parTransId="{F231AD3C-F062-4683-9980-FDBE56891E3D}" sibTransId="{1A004ED4-B872-4F4E-820F-74EF04B9B4B6}"/>
    <dgm:cxn modelId="{02F50DA4-7FAD-44E6-BDBF-4CFF6222AA9B}" type="presOf" srcId="{4DD1F78E-2DA5-4523-A821-7AE507E2B57F}" destId="{4A44C37F-8A65-4D39-8656-E811886C7C71}" srcOrd="0" destOrd="0" presId="urn:microsoft.com/office/officeart/2005/8/layout/hProcess9"/>
    <dgm:cxn modelId="{7C0944A8-C7E4-4CED-BCE3-72FF76CB1413}" srcId="{0915F70E-D70B-4A6B-BFAC-C4A4D474148A}" destId="{4DD1F78E-2DA5-4523-A821-7AE507E2B57F}" srcOrd="2" destOrd="0" parTransId="{C438967A-5339-44CA-9826-1DD74092B0BD}" sibTransId="{C8531C88-5C60-45DC-B309-E2BB3C44FB82}"/>
    <dgm:cxn modelId="{7ED7C5B5-A1D3-4C2C-8577-D26D2CCC5A1E}" type="presOf" srcId="{134C5BB7-CDF6-48B8-AFB1-AFD1FF88C2EF}" destId="{6866B9E1-EC81-4590-B7F1-54C2801F47BF}" srcOrd="0" destOrd="0" presId="urn:microsoft.com/office/officeart/2005/8/layout/hProcess9"/>
    <dgm:cxn modelId="{C165D5CA-566A-408C-9591-A25BF616A2F1}" type="presParOf" srcId="{C35EE3FE-1C6F-46D9-9A80-CD57D4E0C69B}" destId="{2DE20184-A4FA-4B15-9860-401E862E516E}" srcOrd="0" destOrd="0" presId="urn:microsoft.com/office/officeart/2005/8/layout/hProcess9"/>
    <dgm:cxn modelId="{DFB72511-C4FC-419A-A491-70FA06AE6ADB}" type="presParOf" srcId="{C35EE3FE-1C6F-46D9-9A80-CD57D4E0C69B}" destId="{9D24E6B1-9727-4A7A-95C9-3B60A3DB707B}" srcOrd="1" destOrd="0" presId="urn:microsoft.com/office/officeart/2005/8/layout/hProcess9"/>
    <dgm:cxn modelId="{828F186C-C4C7-40D5-B1F2-F9CAB1C8CA22}" type="presParOf" srcId="{9D24E6B1-9727-4A7A-95C9-3B60A3DB707B}" destId="{939B7410-029A-4F22-90AD-87A079CB9688}" srcOrd="0" destOrd="0" presId="urn:microsoft.com/office/officeart/2005/8/layout/hProcess9"/>
    <dgm:cxn modelId="{3C0C3C96-97E3-4447-9F82-96B3F8EA41F1}" type="presParOf" srcId="{9D24E6B1-9727-4A7A-95C9-3B60A3DB707B}" destId="{EC72A273-468A-4A86-B5FA-B363A6978C9E}" srcOrd="1" destOrd="0" presId="urn:microsoft.com/office/officeart/2005/8/layout/hProcess9"/>
    <dgm:cxn modelId="{EA2863BC-0C86-4EE1-A2D7-100AB7155362}" type="presParOf" srcId="{9D24E6B1-9727-4A7A-95C9-3B60A3DB707B}" destId="{6866B9E1-EC81-4590-B7F1-54C2801F47BF}" srcOrd="2" destOrd="0" presId="urn:microsoft.com/office/officeart/2005/8/layout/hProcess9"/>
    <dgm:cxn modelId="{584FD3D2-EB71-4DE6-92BA-B86A4B27EAA9}" type="presParOf" srcId="{9D24E6B1-9727-4A7A-95C9-3B60A3DB707B}" destId="{6A29F8D8-C573-44A9-A553-8C347FA6443A}" srcOrd="3" destOrd="0" presId="urn:microsoft.com/office/officeart/2005/8/layout/hProcess9"/>
    <dgm:cxn modelId="{F7457670-5B16-4E06-B288-E7C2008ED658}" type="presParOf" srcId="{9D24E6B1-9727-4A7A-95C9-3B60A3DB707B}" destId="{4A44C37F-8A65-4D39-8656-E811886C7C7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D07DA-5082-43D6-A918-73DF2907A546}">
      <dsp:nvSpPr>
        <dsp:cNvPr id="0" name=""/>
        <dsp:cNvSpPr/>
      </dsp:nvSpPr>
      <dsp:spPr>
        <a:xfrm>
          <a:off x="2969789" y="1076576"/>
          <a:ext cx="652545" cy="91440"/>
        </a:xfrm>
        <a:custGeom>
          <a:avLst/>
          <a:gdLst/>
          <a:ahLst/>
          <a:cxnLst/>
          <a:rect l="0" t="0" r="0" b="0"/>
          <a:pathLst>
            <a:path>
              <a:moveTo>
                <a:pt x="0" y="45720"/>
              </a:moveTo>
              <a:lnTo>
                <a:pt x="65254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fa-IR" sz="500" kern="1200"/>
        </a:p>
      </dsp:txBody>
      <dsp:txXfrm>
        <a:off x="3278983" y="1118881"/>
        <a:ext cx="34157" cy="6831"/>
      </dsp:txXfrm>
    </dsp:sp>
    <dsp:sp modelId="{6E703F5C-9C49-4F87-8F58-3E3125225150}">
      <dsp:nvSpPr>
        <dsp:cNvPr id="0" name=""/>
        <dsp:cNvSpPr/>
      </dsp:nvSpPr>
      <dsp:spPr>
        <a:xfrm>
          <a:off x="1391" y="231237"/>
          <a:ext cx="2970197" cy="178211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fa-IR" sz="2400" b="1" kern="1200" dirty="0">
              <a:cs typeface="B Nazanin" panose="00000400000000000000" pitchFamily="2" charset="-78"/>
            </a:rPr>
            <a:t>مقدمه بحث</a:t>
          </a:r>
        </a:p>
      </dsp:txBody>
      <dsp:txXfrm>
        <a:off x="1391" y="231237"/>
        <a:ext cx="2970197" cy="1782118"/>
      </dsp:txXfrm>
    </dsp:sp>
    <dsp:sp modelId="{48D166DE-EAEB-4366-9799-CAD3DB1A2672}">
      <dsp:nvSpPr>
        <dsp:cNvPr id="0" name=""/>
        <dsp:cNvSpPr/>
      </dsp:nvSpPr>
      <dsp:spPr>
        <a:xfrm>
          <a:off x="1486490" y="2011556"/>
          <a:ext cx="3653343" cy="652545"/>
        </a:xfrm>
        <a:custGeom>
          <a:avLst/>
          <a:gdLst/>
          <a:ahLst/>
          <a:cxnLst/>
          <a:rect l="0" t="0" r="0" b="0"/>
          <a:pathLst>
            <a:path>
              <a:moveTo>
                <a:pt x="3653343" y="0"/>
              </a:moveTo>
              <a:lnTo>
                <a:pt x="3653343" y="343372"/>
              </a:lnTo>
              <a:lnTo>
                <a:pt x="0" y="343372"/>
              </a:lnTo>
              <a:lnTo>
                <a:pt x="0" y="652545"/>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fa-IR" sz="500" kern="1200"/>
        </a:p>
      </dsp:txBody>
      <dsp:txXfrm>
        <a:off x="3220245" y="2334413"/>
        <a:ext cx="185833" cy="6831"/>
      </dsp:txXfrm>
    </dsp:sp>
    <dsp:sp modelId="{592AC965-97B5-4784-8D35-3DA20CEBDC4C}">
      <dsp:nvSpPr>
        <dsp:cNvPr id="0" name=""/>
        <dsp:cNvSpPr/>
      </dsp:nvSpPr>
      <dsp:spPr>
        <a:xfrm>
          <a:off x="3654734" y="231237"/>
          <a:ext cx="2970197" cy="178211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fa-IR" sz="2400" b="1" kern="1200" dirty="0">
              <a:cs typeface="B Nazanin" panose="00000400000000000000" pitchFamily="2" charset="-78"/>
            </a:rPr>
            <a:t>چارچوب نظری مطالعات میان رشته ای</a:t>
          </a:r>
        </a:p>
      </dsp:txBody>
      <dsp:txXfrm>
        <a:off x="3654734" y="231237"/>
        <a:ext cx="2970197" cy="1782118"/>
      </dsp:txXfrm>
    </dsp:sp>
    <dsp:sp modelId="{A1325D26-91D3-4206-8A60-7EEE31C03C35}">
      <dsp:nvSpPr>
        <dsp:cNvPr id="0" name=""/>
        <dsp:cNvSpPr/>
      </dsp:nvSpPr>
      <dsp:spPr>
        <a:xfrm>
          <a:off x="2969789" y="3541841"/>
          <a:ext cx="652545" cy="91440"/>
        </a:xfrm>
        <a:custGeom>
          <a:avLst/>
          <a:gdLst/>
          <a:ahLst/>
          <a:cxnLst/>
          <a:rect l="0" t="0" r="0" b="0"/>
          <a:pathLst>
            <a:path>
              <a:moveTo>
                <a:pt x="0" y="45720"/>
              </a:moveTo>
              <a:lnTo>
                <a:pt x="65254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fa-IR" sz="500" kern="1200"/>
        </a:p>
      </dsp:txBody>
      <dsp:txXfrm>
        <a:off x="3278983" y="3584145"/>
        <a:ext cx="34157" cy="6831"/>
      </dsp:txXfrm>
    </dsp:sp>
    <dsp:sp modelId="{2DA58B0A-0BFD-4A63-82A4-5D12E43DC6AA}">
      <dsp:nvSpPr>
        <dsp:cNvPr id="0" name=""/>
        <dsp:cNvSpPr/>
      </dsp:nvSpPr>
      <dsp:spPr>
        <a:xfrm>
          <a:off x="1391" y="2696501"/>
          <a:ext cx="2970197" cy="178211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fa-IR" sz="2400" b="1" kern="1200" dirty="0">
              <a:cs typeface="B Nazanin" panose="00000400000000000000" pitchFamily="2" charset="-78"/>
            </a:rPr>
            <a:t>مطالعه موردی شایستگی همدلی</a:t>
          </a:r>
        </a:p>
      </dsp:txBody>
      <dsp:txXfrm>
        <a:off x="1391" y="2696501"/>
        <a:ext cx="2970197" cy="1782118"/>
      </dsp:txXfrm>
    </dsp:sp>
    <dsp:sp modelId="{E2EE73AB-35A7-44BE-9E48-E025C07B616B}">
      <dsp:nvSpPr>
        <dsp:cNvPr id="0" name=""/>
        <dsp:cNvSpPr/>
      </dsp:nvSpPr>
      <dsp:spPr>
        <a:xfrm>
          <a:off x="3654734" y="2696501"/>
          <a:ext cx="2970197" cy="178211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fa-IR" sz="2400" b="1" kern="1200" dirty="0">
              <a:cs typeface="B Nazanin" panose="00000400000000000000" pitchFamily="2" charset="-78"/>
            </a:rPr>
            <a:t>دورنمای مطالعاتی و کاربردی</a:t>
          </a:r>
        </a:p>
      </dsp:txBody>
      <dsp:txXfrm>
        <a:off x="3654734" y="2696501"/>
        <a:ext cx="2970197" cy="1782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CFB00-8FB0-4386-A7E0-865F58780C98}">
      <dsp:nvSpPr>
        <dsp:cNvPr id="0" name=""/>
        <dsp:cNvSpPr/>
      </dsp:nvSpPr>
      <dsp:spPr>
        <a:xfrm>
          <a:off x="217746" y="492"/>
          <a:ext cx="1678545" cy="1007127"/>
        </a:xfrm>
        <a:prstGeom prst="rect">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cs typeface="B Nazanin" panose="00000400000000000000" pitchFamily="2" charset="-78"/>
            </a:rPr>
            <a:t>شناخت در موقعیت اجتماعی</a:t>
          </a:r>
        </a:p>
      </dsp:txBody>
      <dsp:txXfrm>
        <a:off x="217746" y="492"/>
        <a:ext cx="1678545" cy="1007127"/>
      </dsp:txXfrm>
    </dsp:sp>
    <dsp:sp modelId="{7B934FB0-6686-4967-A1C7-980B42417385}">
      <dsp:nvSpPr>
        <dsp:cNvPr id="0" name=""/>
        <dsp:cNvSpPr/>
      </dsp:nvSpPr>
      <dsp:spPr>
        <a:xfrm>
          <a:off x="2064147" y="492"/>
          <a:ext cx="1678545" cy="1007127"/>
        </a:xfrm>
        <a:prstGeom prst="rect">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cs typeface="B Nazanin" panose="00000400000000000000" pitchFamily="2" charset="-78"/>
            </a:rPr>
            <a:t>واقع گرایی انتقادی</a:t>
          </a:r>
        </a:p>
      </dsp:txBody>
      <dsp:txXfrm>
        <a:off x="2064147" y="492"/>
        <a:ext cx="1678545" cy="1007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20184-A4FA-4B15-9860-401E862E516E}">
      <dsp:nvSpPr>
        <dsp:cNvPr id="0" name=""/>
        <dsp:cNvSpPr/>
      </dsp:nvSpPr>
      <dsp:spPr>
        <a:xfrm>
          <a:off x="457199" y="0"/>
          <a:ext cx="5181600" cy="216024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9B7410-029A-4F22-90AD-87A079CB9688}">
      <dsp:nvSpPr>
        <dsp:cNvPr id="0" name=""/>
        <dsp:cNvSpPr/>
      </dsp:nvSpPr>
      <dsp:spPr>
        <a:xfrm>
          <a:off x="4613" y="648072"/>
          <a:ext cx="1915417" cy="86409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en-US" sz="2300" kern="1200" dirty="0">
              <a:cs typeface="+mj-cs"/>
            </a:rPr>
            <a:t>Axiology</a:t>
          </a:r>
          <a:endParaRPr lang="fa-IR" sz="2300" kern="1200" dirty="0">
            <a:cs typeface="+mj-cs"/>
          </a:endParaRPr>
        </a:p>
      </dsp:txBody>
      <dsp:txXfrm>
        <a:off x="46795" y="690254"/>
        <a:ext cx="1831053" cy="779732"/>
      </dsp:txXfrm>
    </dsp:sp>
    <dsp:sp modelId="{6866B9E1-EC81-4590-B7F1-54C2801F47BF}">
      <dsp:nvSpPr>
        <dsp:cNvPr id="0" name=""/>
        <dsp:cNvSpPr/>
      </dsp:nvSpPr>
      <dsp:spPr>
        <a:xfrm>
          <a:off x="2090291" y="648072"/>
          <a:ext cx="1915417" cy="86409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en-US" sz="2300" kern="1200" dirty="0">
              <a:cs typeface="+mj-cs"/>
            </a:rPr>
            <a:t>Ontology</a:t>
          </a:r>
          <a:endParaRPr lang="fa-IR" sz="2300" kern="1200" dirty="0">
            <a:cs typeface="+mj-cs"/>
          </a:endParaRPr>
        </a:p>
      </dsp:txBody>
      <dsp:txXfrm>
        <a:off x="2132473" y="690254"/>
        <a:ext cx="1831053" cy="779732"/>
      </dsp:txXfrm>
    </dsp:sp>
    <dsp:sp modelId="{4A44C37F-8A65-4D39-8656-E811886C7C71}">
      <dsp:nvSpPr>
        <dsp:cNvPr id="0" name=""/>
        <dsp:cNvSpPr/>
      </dsp:nvSpPr>
      <dsp:spPr>
        <a:xfrm>
          <a:off x="4175968" y="648072"/>
          <a:ext cx="1915417" cy="86409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en-US" sz="2300" kern="1200" dirty="0">
              <a:cs typeface="+mj-cs"/>
            </a:rPr>
            <a:t>Epistemology</a:t>
          </a:r>
          <a:endParaRPr lang="fa-IR" sz="2300" kern="1200" dirty="0">
            <a:cs typeface="+mj-cs"/>
          </a:endParaRPr>
        </a:p>
      </dsp:txBody>
      <dsp:txXfrm>
        <a:off x="4218150" y="690254"/>
        <a:ext cx="1831053" cy="77973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AD224AB9-FB61-44F2-90B3-FA315E47E0DC}" type="datetimeFigureOut">
              <a:rPr lang="fa-IR" smtClean="0"/>
              <a:t>04/03/1445</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DEAAE75D-2487-43A3-A600-A9BF256BB24C}" type="slidenum">
              <a:rPr lang="fa-IR" smtClean="0"/>
              <a:t>‹#›</a:t>
            </a:fld>
            <a:endParaRPr lang="fa-IR"/>
          </a:p>
        </p:txBody>
      </p:sp>
    </p:spTree>
    <p:extLst>
      <p:ext uri="{BB962C8B-B14F-4D97-AF65-F5344CB8AC3E}">
        <p14:creationId xmlns:p14="http://schemas.microsoft.com/office/powerpoint/2010/main" val="2872023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txBox="1">
            <a:spLocks noGrp="1"/>
          </p:cNvSpPr>
          <p:nvPr>
            <p:ph type="hdr"/>
          </p:nvPr>
        </p:nvSpPr>
        <p:spPr>
          <a:xfrm>
            <a:off x="0" y="0"/>
            <a:ext cx="2971800" cy="457200"/>
          </a:xfrm>
          <a:prstGeom prst="rect">
            <a:avLst/>
          </a:prstGeom>
        </p:spPr>
        <p:txBody>
          <a:bodyPr/>
          <a:lstStyle>
            <a:lvl1pPr lvl="0">
              <a:defRPr/>
            </a:lvl1pPr>
          </a:lstStyle>
          <a:p>
            <a:endParaRPr/>
          </a:p>
        </p:txBody>
      </p:sp>
      <p:sp>
        <p:nvSpPr>
          <p:cNvPr id="3" name="Date Placeholder 2"/>
          <p:cNvSpPr txBox="1">
            <a:spLocks noGrp="1"/>
          </p:cNvSpPr>
          <p:nvPr>
            <p:ph type="dt" idx="1"/>
          </p:nvPr>
        </p:nvSpPr>
        <p:spPr>
          <a:xfrm>
            <a:off x="3884613" y="0"/>
            <a:ext cx="2971800" cy="457200"/>
          </a:xfrm>
          <a:prstGeom prst="rect">
            <a:avLst/>
          </a:prstGeom>
        </p:spPr>
        <p:txBody>
          <a:bodyPr/>
          <a:lstStyle>
            <a:lvl1pPr lvl="0">
              <a:defRPr/>
            </a:lvl1pPr>
          </a:lstStyle>
          <a:p>
            <a:endParaRPr/>
          </a:p>
        </p:txBody>
      </p:sp>
      <p:sp>
        <p:nvSpPr>
          <p:cNvPr id="4" name="Slide Image Placeholder 3"/>
          <p:cNvSpPr txBox="1">
            <a:spLocks noGrp="1" noRot="1" noChangeAspect="1"/>
          </p:cNvSpPr>
          <p:nvPr>
            <p:ph type="sldImg" idx="2"/>
          </p:nvPr>
        </p:nvSpPr>
        <p:spPr>
          <a:xfrm>
            <a:off x="1143000" y="685800"/>
            <a:ext cx="4572000" cy="3429000"/>
          </a:xfrm>
          <a:prstGeom prst="rect">
            <a:avLst/>
          </a:prstGeom>
        </p:spPr>
        <p:txBody>
          <a:bodyPr/>
          <a:lstStyle>
            <a:lvl1pPr lvl="0">
              <a:defRPr/>
            </a:lvl1pPr>
          </a:lstStyle>
          <a:p>
            <a:endParaRPr/>
          </a:p>
        </p:txBody>
      </p:sp>
      <p:sp>
        <p:nvSpPr>
          <p:cNvPr id="5" name="Notes Placeholder 4"/>
          <p:cNvSpPr txBox="1">
            <a:spLocks noGrp="1"/>
          </p:cNvSpPr>
          <p:nvPr>
            <p:ph type="body" idx="3"/>
          </p:nvPr>
        </p:nvSpPr>
        <p:spPr>
          <a:xfrm>
            <a:off x="685800" y="4343400"/>
            <a:ext cx="5486400" cy="4114800"/>
          </a:xfrm>
          <a:prstGeom prst="rect">
            <a:avLst/>
          </a:prstGeom>
        </p:spPr>
        <p:txBody>
          <a:bodyPr/>
          <a:lstStyle>
            <a:lvl1pPr lvl="0">
              <a:defRPr/>
            </a:lvl1pPr>
          </a:lstStyle>
          <a:p>
            <a:pPr lvl="0"/>
            <a:r>
              <a:t>Click to edit master text styles</a:t>
            </a:r>
          </a:p>
        </p:txBody>
      </p:sp>
      <p:sp>
        <p:nvSpPr>
          <p:cNvPr id="6" name="Footer Placeholder 5"/>
          <p:cNvSpPr txBox="1">
            <a:spLocks noGrp="1"/>
          </p:cNvSpPr>
          <p:nvPr>
            <p:ph type="ftr" idx="4"/>
          </p:nvPr>
        </p:nvSpPr>
        <p:spPr>
          <a:xfrm>
            <a:off x="0" y="8685212"/>
            <a:ext cx="2971800" cy="457200"/>
          </a:xfrm>
          <a:prstGeom prst="rect">
            <a:avLst/>
          </a:prstGeom>
        </p:spPr>
        <p:txBody>
          <a:bodyPr/>
          <a:lstStyle>
            <a:lvl1pPr lvl="0">
              <a:defRPr/>
            </a:lvl1pPr>
          </a:lstStyle>
          <a:p>
            <a:endParaRPr/>
          </a:p>
        </p:txBody>
      </p:sp>
      <p:sp>
        <p:nvSpPr>
          <p:cNvPr id="7" name="Slide Number Placeholder 6"/>
          <p:cNvSpPr txBox="1">
            <a:spLocks noGrp="1"/>
          </p:cNvSpPr>
          <p:nvPr>
            <p:ph type="sldNum" idx="5"/>
          </p:nvPr>
        </p:nvSpPr>
        <p:spPr>
          <a:xfrm>
            <a:off x="3884613" y="8685212"/>
            <a:ext cx="2971800" cy="457200"/>
          </a:xfrm>
          <a:prstGeom prst="rect">
            <a:avLst/>
          </a:prstGeom>
        </p:spPr>
        <p:txBody>
          <a:bodyPr/>
          <a:lstStyle>
            <a:lvl1pPr lvl="0">
              <a:defRPr/>
            </a:lvl1pPr>
          </a:lstStyle>
          <a:p>
            <a:fld id="{8B38DBA3-52F9-4AF4-A6A4-FA4D7DB2F99C}" type="slidenum">
              <a:t>‹#›</a:t>
            </a:fld>
            <a:endParaRPr/>
          </a:p>
        </p:txBody>
      </p:sp>
    </p:spTree>
    <p:extLst>
      <p:ext uri="{BB962C8B-B14F-4D97-AF65-F5344CB8AC3E}">
        <p14:creationId xmlns:p14="http://schemas.microsoft.com/office/powerpoint/2010/main" val="3500766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idx="5"/>
          </p:nvPr>
        </p:nvSpPr>
        <p:spPr/>
        <p:txBody>
          <a:bodyPr/>
          <a:lstStyle/>
          <a:p>
            <a:fld id="{8B38DBA3-52F9-4AF4-A6A4-FA4D7DB2F99C}" type="slidenum">
              <a:rPr lang="fa-IR" smtClean="0"/>
              <a:t>4</a:t>
            </a:fld>
            <a:endParaRPr lang="fa-IR"/>
          </a:p>
        </p:txBody>
      </p:sp>
    </p:spTree>
    <p:extLst>
      <p:ext uri="{BB962C8B-B14F-4D97-AF65-F5344CB8AC3E}">
        <p14:creationId xmlns:p14="http://schemas.microsoft.com/office/powerpoint/2010/main" val="1632501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عنوان و محتوا - راست افقی">
    <p:spTree>
      <p:nvGrpSpPr>
        <p:cNvPr id="1" name=""/>
        <p:cNvGrpSpPr/>
        <p:nvPr/>
      </p:nvGrpSpPr>
      <p:grpSpPr>
        <a:xfrm>
          <a:off x="0" y="0"/>
          <a:ext cx="0" cy="0"/>
          <a:chOff x="0" y="0"/>
          <a:chExt cx="0" cy="0"/>
        </a:xfrm>
      </p:grpSpPr>
      <p:pic>
        <p:nvPicPr>
          <p:cNvPr id="5" name="Picture 4"/>
          <p:cNvPicPr/>
          <p:nvPr userDrawn="1"/>
        </p:nvPicPr>
        <p:blipFill>
          <a:blip r:embed="rId2"/>
          <a:srcRect/>
          <a:stretch>
            <a:fillRect/>
          </a:stretch>
        </p:blipFill>
        <p:spPr>
          <a:xfrm>
            <a:off x="0" y="0"/>
            <a:ext cx="9144000" cy="6858000"/>
          </a:xfrm>
          <a:prstGeom prst="rect">
            <a:avLst/>
          </a:prstGeom>
          <a:noFill/>
          <a:ln>
            <a:noFill/>
          </a:ln>
        </p:spPr>
      </p:pic>
      <p:sp>
        <p:nvSpPr>
          <p:cNvPr id="2" name="Title 1"/>
          <p:cNvSpPr txBox="1">
            <a:spLocks noGrp="1"/>
          </p:cNvSpPr>
          <p:nvPr>
            <p:ph type="title"/>
          </p:nvPr>
        </p:nvSpPr>
        <p:spPr>
          <a:prstGeom prst="rect">
            <a:avLst/>
          </a:prstGeom>
        </p:spPr>
        <p:txBody>
          <a:bodyPr/>
          <a:lstStyle>
            <a:lvl1pPr lvl="0">
              <a:defRPr baseline="0">
                <a:latin typeface="Times New Roman" panose="02020603050405020304" pitchFamily="18" charset="0"/>
              </a:defRPr>
            </a:lvl1pPr>
          </a:lstStyle>
          <a:p>
            <a:pPr lvl="0"/>
            <a:r>
              <a:rPr dirty="0"/>
              <a:t>Click to edit Master title style</a:t>
            </a:r>
          </a:p>
        </p:txBody>
      </p:sp>
      <p:sp>
        <p:nvSpPr>
          <p:cNvPr id="3" name="Text Placeholder 2"/>
          <p:cNvSpPr txBox="1">
            <a:spLocks noGrp="1"/>
          </p:cNvSpPr>
          <p:nvPr>
            <p:ph type="body" idx="1"/>
          </p:nvPr>
        </p:nvSpPr>
        <p:spPr>
          <a:prstGeom prst="rect">
            <a:avLst/>
          </a:prstGeom>
        </p:spPr>
        <p:txBody>
          <a:bodyPr/>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264031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عنوان و محتوا - چپ افقی">
    <p:spTree>
      <p:nvGrpSpPr>
        <p:cNvPr id="1" name=""/>
        <p:cNvGrpSpPr/>
        <p:nvPr/>
      </p:nvGrpSpPr>
      <p:grpSpPr>
        <a:xfrm>
          <a:off x="0" y="0"/>
          <a:ext cx="0" cy="0"/>
          <a:chOff x="0" y="0"/>
          <a:chExt cx="0" cy="0"/>
        </a:xfrm>
      </p:grpSpPr>
      <p:pic>
        <p:nvPicPr>
          <p:cNvPr id="6" name="Picture 5"/>
          <p:cNvPicPr/>
          <p:nvPr userDrawn="1"/>
        </p:nvPicPr>
        <p:blipFill>
          <a:blip r:embed="rId2"/>
          <a:srcRect/>
          <a:stretch>
            <a:fillRect/>
          </a:stretch>
        </p:blipFill>
        <p:spPr>
          <a:xfrm>
            <a:off x="0" y="4610"/>
            <a:ext cx="9144000" cy="6853390"/>
          </a:xfrm>
          <a:prstGeom prst="rect">
            <a:avLst/>
          </a:prstGeom>
          <a:noFill/>
          <a:ln>
            <a:noFill/>
          </a:ln>
        </p:spPr>
      </p:pic>
      <p:sp>
        <p:nvSpPr>
          <p:cNvPr id="2" name="Title 1"/>
          <p:cNvSpPr txBox="1">
            <a:spLocks noGrp="1"/>
          </p:cNvSpPr>
          <p:nvPr>
            <p:ph type="title"/>
          </p:nvPr>
        </p:nvSpPr>
        <p:spPr>
          <a:prstGeom prst="rect">
            <a:avLst/>
          </a:prstGeom>
        </p:spPr>
        <p:txBody>
          <a:bodyPr/>
          <a:lstStyle>
            <a:lvl1pPr lvl="0">
              <a:defRPr baseline="0">
                <a:latin typeface="Times New Roman" panose="02020603050405020304" pitchFamily="18" charset="0"/>
              </a:defRPr>
            </a:lvl1pPr>
          </a:lstStyle>
          <a:p>
            <a:pPr lvl="0"/>
            <a:r>
              <a:rPr dirty="0"/>
              <a:t>Click to edit Master title style</a:t>
            </a:r>
          </a:p>
        </p:txBody>
      </p:sp>
      <p:sp>
        <p:nvSpPr>
          <p:cNvPr id="3" name="Text Placeholder 2"/>
          <p:cNvSpPr txBox="1">
            <a:spLocks noGrp="1"/>
          </p:cNvSpPr>
          <p:nvPr>
            <p:ph type="body" idx="1"/>
          </p:nvPr>
        </p:nvSpPr>
        <p:spPr>
          <a:prstGeom prst="rect">
            <a:avLst/>
          </a:prstGeom>
        </p:spPr>
        <p:txBody>
          <a:bodyPr/>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2803590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عنوان و محتوا - راست عمودی">
    <p:spTree>
      <p:nvGrpSpPr>
        <p:cNvPr id="1" name=""/>
        <p:cNvGrpSpPr/>
        <p:nvPr/>
      </p:nvGrpSpPr>
      <p:grpSpPr>
        <a:xfrm>
          <a:off x="0" y="0"/>
          <a:ext cx="0" cy="0"/>
          <a:chOff x="0" y="0"/>
          <a:chExt cx="0" cy="0"/>
        </a:xfrm>
      </p:grpSpPr>
      <p:pic>
        <p:nvPicPr>
          <p:cNvPr id="6" name="Picture 5"/>
          <p:cNvPicPr/>
          <p:nvPr userDrawn="1"/>
        </p:nvPicPr>
        <p:blipFill>
          <a:blip r:embed="rId2"/>
          <a:srcRect/>
          <a:stretch>
            <a:fillRect/>
          </a:stretch>
        </p:blipFill>
        <p:spPr>
          <a:xfrm>
            <a:off x="0" y="0"/>
            <a:ext cx="9144000" cy="6858000"/>
          </a:xfrm>
          <a:prstGeom prst="rect">
            <a:avLst/>
          </a:prstGeom>
          <a:noFill/>
          <a:ln>
            <a:noFill/>
          </a:ln>
        </p:spPr>
      </p:pic>
      <p:sp>
        <p:nvSpPr>
          <p:cNvPr id="2" name="Title 1"/>
          <p:cNvSpPr txBox="1">
            <a:spLocks noGrp="1"/>
          </p:cNvSpPr>
          <p:nvPr>
            <p:ph type="title"/>
          </p:nvPr>
        </p:nvSpPr>
        <p:spPr>
          <a:xfrm>
            <a:off x="457200" y="274638"/>
            <a:ext cx="7283152" cy="1143000"/>
          </a:xfrm>
          <a:prstGeom prst="rect">
            <a:avLst/>
          </a:prstGeom>
        </p:spPr>
        <p:txBody>
          <a:bodyPr/>
          <a:lstStyle>
            <a:lvl1pPr lvl="0">
              <a:defRPr baseline="0">
                <a:latin typeface="Times New Roman" panose="02020603050405020304" pitchFamily="18" charset="0"/>
              </a:defRPr>
            </a:lvl1pPr>
          </a:lstStyle>
          <a:p>
            <a:pPr lvl="0"/>
            <a:r>
              <a:rPr dirty="0"/>
              <a:t>Click to edit Master title style</a:t>
            </a:r>
          </a:p>
        </p:txBody>
      </p:sp>
      <p:sp>
        <p:nvSpPr>
          <p:cNvPr id="3" name="Text Placeholder 2"/>
          <p:cNvSpPr txBox="1">
            <a:spLocks noGrp="1"/>
          </p:cNvSpPr>
          <p:nvPr>
            <p:ph type="body" idx="1"/>
          </p:nvPr>
        </p:nvSpPr>
        <p:spPr>
          <a:xfrm>
            <a:off x="457200" y="1600200"/>
            <a:ext cx="7283152" cy="4925144"/>
          </a:xfrm>
          <a:prstGeom prst="rect">
            <a:avLst/>
          </a:prstGeom>
        </p:spPr>
        <p:txBody>
          <a:bodyPr/>
          <a:lstStyle>
            <a:lvl1pPr lvl="0">
              <a:defRPr/>
            </a:lvl1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1523415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عنوان و محتوا - چپ عمودی">
    <p:spTree>
      <p:nvGrpSpPr>
        <p:cNvPr id="1" name=""/>
        <p:cNvGrpSpPr/>
        <p:nvPr/>
      </p:nvGrpSpPr>
      <p:grpSpPr>
        <a:xfrm>
          <a:off x="0" y="0"/>
          <a:ext cx="0" cy="0"/>
          <a:chOff x="0" y="0"/>
          <a:chExt cx="0" cy="0"/>
        </a:xfrm>
      </p:grpSpPr>
      <p:pic>
        <p:nvPicPr>
          <p:cNvPr id="5" name="Picture 4"/>
          <p:cNvPicPr/>
          <p:nvPr userDrawn="1"/>
        </p:nvPicPr>
        <p:blipFill>
          <a:blip r:embed="rId2"/>
          <a:srcRect/>
          <a:stretch>
            <a:fillRect/>
          </a:stretch>
        </p:blipFill>
        <p:spPr>
          <a:xfrm>
            <a:off x="0" y="0"/>
            <a:ext cx="9144000" cy="6861999"/>
          </a:xfrm>
          <a:prstGeom prst="rect">
            <a:avLst/>
          </a:prstGeom>
          <a:noFill/>
          <a:ln>
            <a:noFill/>
          </a:ln>
        </p:spPr>
      </p:pic>
      <p:sp>
        <p:nvSpPr>
          <p:cNvPr id="2" name="Title 1"/>
          <p:cNvSpPr txBox="1">
            <a:spLocks noGrp="1"/>
          </p:cNvSpPr>
          <p:nvPr>
            <p:ph type="title"/>
          </p:nvPr>
        </p:nvSpPr>
        <p:spPr>
          <a:xfrm>
            <a:off x="1321296" y="274638"/>
            <a:ext cx="7283152" cy="1143000"/>
          </a:xfrm>
          <a:prstGeom prst="rect">
            <a:avLst/>
          </a:prstGeom>
        </p:spPr>
        <p:txBody>
          <a:bodyPr/>
          <a:lstStyle>
            <a:lvl1pPr lvl="0">
              <a:defRPr baseline="0">
                <a:latin typeface="Times New Roman" panose="02020603050405020304" pitchFamily="18" charset="0"/>
              </a:defRPr>
            </a:lvl1pPr>
          </a:lstStyle>
          <a:p>
            <a:pPr lvl="0"/>
            <a:r>
              <a:rPr dirty="0"/>
              <a:t>Click to edit Master title style</a:t>
            </a:r>
          </a:p>
        </p:txBody>
      </p:sp>
      <p:sp>
        <p:nvSpPr>
          <p:cNvPr id="3" name="Text Placeholder 2"/>
          <p:cNvSpPr txBox="1">
            <a:spLocks noGrp="1"/>
          </p:cNvSpPr>
          <p:nvPr>
            <p:ph type="body" idx="1"/>
          </p:nvPr>
        </p:nvSpPr>
        <p:spPr>
          <a:xfrm>
            <a:off x="1321296" y="1600200"/>
            <a:ext cx="7283152" cy="4925144"/>
          </a:xfrm>
          <a:prstGeom prst="rect">
            <a:avLst/>
          </a:prstGeom>
        </p:spPr>
        <p:txBody>
          <a:bodyPr/>
          <a:lstStyle>
            <a:lvl1pPr lvl="0">
              <a:defRPr/>
            </a:lvl1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3335333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محتوا - راست عمودی">
    <p:spTree>
      <p:nvGrpSpPr>
        <p:cNvPr id="1" name=""/>
        <p:cNvGrpSpPr/>
        <p:nvPr/>
      </p:nvGrpSpPr>
      <p:grpSpPr>
        <a:xfrm>
          <a:off x="0" y="0"/>
          <a:ext cx="0" cy="0"/>
          <a:chOff x="0" y="0"/>
          <a:chExt cx="0" cy="0"/>
        </a:xfrm>
      </p:grpSpPr>
      <p:pic>
        <p:nvPicPr>
          <p:cNvPr id="5" name="Picture 4"/>
          <p:cNvPicPr/>
          <p:nvPr userDrawn="1"/>
        </p:nvPicPr>
        <p:blipFill>
          <a:blip r:embed="rId2"/>
          <a:srcRect/>
          <a:stretch>
            <a:fillRect/>
          </a:stretch>
        </p:blipFill>
        <p:spPr>
          <a:xfrm>
            <a:off x="0" y="0"/>
            <a:ext cx="9144000" cy="6858000"/>
          </a:xfrm>
          <a:prstGeom prst="rect">
            <a:avLst/>
          </a:prstGeom>
          <a:noFill/>
          <a:ln>
            <a:noFill/>
          </a:ln>
        </p:spPr>
      </p:pic>
      <p:sp>
        <p:nvSpPr>
          <p:cNvPr id="3" name="Text Placeholder 2"/>
          <p:cNvSpPr txBox="1">
            <a:spLocks noGrp="1"/>
          </p:cNvSpPr>
          <p:nvPr>
            <p:ph type="body" idx="1"/>
          </p:nvPr>
        </p:nvSpPr>
        <p:spPr>
          <a:xfrm>
            <a:off x="539552" y="692696"/>
            <a:ext cx="7200800" cy="5400600"/>
          </a:xfrm>
          <a:prstGeom prst="rect">
            <a:avLst/>
          </a:prstGeom>
        </p:spPr>
        <p:txBody>
          <a:bodyPr/>
          <a:lstStyle>
            <a:lvl1pPr lvl="0">
              <a:defRPr/>
            </a:lvl1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18964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محتوا - چپ عمودی">
    <p:spTree>
      <p:nvGrpSpPr>
        <p:cNvPr id="1" name=""/>
        <p:cNvGrpSpPr/>
        <p:nvPr/>
      </p:nvGrpSpPr>
      <p:grpSpPr>
        <a:xfrm>
          <a:off x="0" y="0"/>
          <a:ext cx="0" cy="0"/>
          <a:chOff x="0" y="0"/>
          <a:chExt cx="0" cy="0"/>
        </a:xfrm>
      </p:grpSpPr>
      <p:pic>
        <p:nvPicPr>
          <p:cNvPr id="4" name="Picture 3"/>
          <p:cNvPicPr/>
          <p:nvPr userDrawn="1"/>
        </p:nvPicPr>
        <p:blipFill>
          <a:blip r:embed="rId2"/>
          <a:srcRect/>
          <a:stretch>
            <a:fillRect/>
          </a:stretch>
        </p:blipFill>
        <p:spPr>
          <a:xfrm>
            <a:off x="0" y="1"/>
            <a:ext cx="9144000" cy="6862000"/>
          </a:xfrm>
          <a:prstGeom prst="rect">
            <a:avLst/>
          </a:prstGeom>
          <a:noFill/>
          <a:ln>
            <a:noFill/>
          </a:ln>
        </p:spPr>
      </p:pic>
      <p:sp>
        <p:nvSpPr>
          <p:cNvPr id="3" name="Text Placeholder 2"/>
          <p:cNvSpPr txBox="1">
            <a:spLocks noGrp="1"/>
          </p:cNvSpPr>
          <p:nvPr>
            <p:ph type="body" idx="1"/>
          </p:nvPr>
        </p:nvSpPr>
        <p:spPr>
          <a:xfrm>
            <a:off x="1403648" y="692696"/>
            <a:ext cx="7200800" cy="5400600"/>
          </a:xfrm>
          <a:prstGeom prst="rect">
            <a:avLst/>
          </a:prstGeom>
        </p:spPr>
        <p:txBody>
          <a:bodyPr/>
          <a:lstStyle>
            <a:lvl1pPr lvl="0">
              <a:defRPr/>
            </a:lvl1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2440220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محتوا سه بخشی - راست عمودی">
    <p:spTree>
      <p:nvGrpSpPr>
        <p:cNvPr id="1" name=""/>
        <p:cNvGrpSpPr/>
        <p:nvPr/>
      </p:nvGrpSpPr>
      <p:grpSpPr>
        <a:xfrm>
          <a:off x="0" y="0"/>
          <a:ext cx="0" cy="0"/>
          <a:chOff x="0" y="0"/>
          <a:chExt cx="0" cy="0"/>
        </a:xfrm>
      </p:grpSpPr>
      <p:pic>
        <p:nvPicPr>
          <p:cNvPr id="8" name="Picture 7"/>
          <p:cNvPicPr/>
          <p:nvPr userDrawn="1"/>
        </p:nvPicPr>
        <p:blipFill rotWithShape="1">
          <a:blip r:embed="rId2"/>
          <a:srcRect l="25081"/>
          <a:stretch/>
        </p:blipFill>
        <p:spPr>
          <a:xfrm flipH="1">
            <a:off x="0" y="-5331"/>
            <a:ext cx="7250195" cy="6853390"/>
          </a:xfrm>
          <a:prstGeom prst="rect">
            <a:avLst/>
          </a:prstGeom>
          <a:noFill/>
          <a:ln>
            <a:noFill/>
          </a:ln>
        </p:spPr>
      </p:pic>
      <p:sp>
        <p:nvSpPr>
          <p:cNvPr id="9" name="Text Placeholder 2"/>
          <p:cNvSpPr txBox="1">
            <a:spLocks noGrp="1"/>
          </p:cNvSpPr>
          <p:nvPr>
            <p:ph type="body" idx="13"/>
          </p:nvPr>
        </p:nvSpPr>
        <p:spPr>
          <a:xfrm>
            <a:off x="611560" y="476672"/>
            <a:ext cx="5400600" cy="3744417"/>
          </a:xfrm>
          <a:prstGeom prst="rect">
            <a:avLst/>
          </a:prstGeom>
        </p:spPr>
        <p:txBody>
          <a:bodyPr/>
          <a:lstStyle>
            <a:lvl1pPr lvl="0" algn="justLow" rtl="1">
              <a:defRPr sz="2100" b="1" i="0" baseline="0">
                <a:latin typeface="Times New Roman" panose="02020603050405020304" pitchFamily="18" charset="0"/>
                <a:cs typeface="B Zar" panose="00000400000000000000" pitchFamily="2" charset="-78"/>
              </a:defRPr>
            </a:lvl1pPr>
            <a:lvl2pPr algn="justLow" rtl="1">
              <a:defRPr sz="2100" b="1" i="0" baseline="0">
                <a:latin typeface="Times New Roman" panose="02020603050405020304" pitchFamily="18" charset="0"/>
                <a:cs typeface="B Zar" panose="00000400000000000000" pitchFamily="2" charset="-78"/>
              </a:defRPr>
            </a:lvl2pPr>
            <a:lvl3pPr algn="justLow" rtl="1">
              <a:defRPr sz="2100" b="1" i="0" baseline="0">
                <a:latin typeface="Times New Roman" panose="02020603050405020304" pitchFamily="18" charset="0"/>
                <a:cs typeface="B Zar" panose="00000400000000000000" pitchFamily="2" charset="-78"/>
              </a:defRPr>
            </a:lvl3pPr>
            <a:lvl4pPr algn="justLow" rtl="1">
              <a:defRPr sz="2100" b="1" i="0" baseline="0">
                <a:latin typeface="Times New Roman" panose="02020603050405020304" pitchFamily="18" charset="0"/>
                <a:cs typeface="B Zar" panose="00000400000000000000" pitchFamily="2" charset="-78"/>
              </a:defRPr>
            </a:lvl4pPr>
            <a:lvl5pPr algn="justLow" rtl="1">
              <a:defRPr sz="2100" b="1" i="0" baseline="0">
                <a:latin typeface="Times New Roman" panose="02020603050405020304" pitchFamily="18" charset="0"/>
                <a:cs typeface="B Zar" panose="00000400000000000000" pitchFamily="2" charset="-78"/>
              </a:defRPr>
            </a:lvl5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 name="Text Placeholder 2"/>
          <p:cNvSpPr txBox="1">
            <a:spLocks noGrp="1"/>
          </p:cNvSpPr>
          <p:nvPr>
            <p:ph type="body" idx="14"/>
          </p:nvPr>
        </p:nvSpPr>
        <p:spPr>
          <a:xfrm>
            <a:off x="611560" y="4797152"/>
            <a:ext cx="2304256" cy="1584177"/>
          </a:xfrm>
          <a:prstGeom prst="rect">
            <a:avLst/>
          </a:prstGeom>
        </p:spPr>
        <p:txBody>
          <a:bodyPr/>
          <a:lstStyle>
            <a:lvl1pPr lvl="0" algn="justLow" rtl="1">
              <a:defRPr sz="2100" b="1" i="0" baseline="0">
                <a:latin typeface="Times New Roman" panose="02020603050405020304" pitchFamily="18" charset="0"/>
                <a:cs typeface="B Zar" panose="00000400000000000000" pitchFamily="2" charset="-78"/>
              </a:defRPr>
            </a:lvl1pPr>
            <a:lvl2pPr algn="justLow" rtl="1">
              <a:defRPr sz="2100" b="1" i="0" baseline="0">
                <a:latin typeface="Times New Roman" panose="02020603050405020304" pitchFamily="18" charset="0"/>
                <a:cs typeface="B Zar" panose="00000400000000000000" pitchFamily="2" charset="-78"/>
              </a:defRPr>
            </a:lvl2pPr>
            <a:lvl3pPr algn="justLow" rtl="1">
              <a:defRPr sz="2100" b="1" i="0" baseline="0">
                <a:latin typeface="Times New Roman" panose="02020603050405020304" pitchFamily="18" charset="0"/>
                <a:cs typeface="B Zar" panose="00000400000000000000" pitchFamily="2" charset="-78"/>
              </a:defRPr>
            </a:lvl3pPr>
            <a:lvl4pPr algn="justLow" rtl="1">
              <a:defRPr sz="2100" b="1" i="0" baseline="0">
                <a:latin typeface="Times New Roman" panose="02020603050405020304" pitchFamily="18" charset="0"/>
                <a:cs typeface="B Zar" panose="00000400000000000000" pitchFamily="2" charset="-78"/>
              </a:defRPr>
            </a:lvl4pPr>
            <a:lvl5pPr algn="justLow" rtl="1">
              <a:defRPr sz="2100" b="1" i="0" baseline="0">
                <a:latin typeface="Times New Roman" panose="02020603050405020304" pitchFamily="18" charset="0"/>
                <a:cs typeface="B Zar" panose="00000400000000000000" pitchFamily="2" charset="-78"/>
              </a:defRPr>
            </a:lvl5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1" name="Text Placeholder 2"/>
          <p:cNvSpPr txBox="1">
            <a:spLocks noGrp="1"/>
          </p:cNvSpPr>
          <p:nvPr>
            <p:ph type="body" idx="15"/>
          </p:nvPr>
        </p:nvSpPr>
        <p:spPr>
          <a:xfrm>
            <a:off x="3707904" y="4797152"/>
            <a:ext cx="2304256" cy="1584177"/>
          </a:xfrm>
          <a:prstGeom prst="rect">
            <a:avLst/>
          </a:prstGeom>
        </p:spPr>
        <p:txBody>
          <a:bodyPr/>
          <a:lstStyle>
            <a:lvl1pPr lvl="0" algn="justLow" rtl="1">
              <a:defRPr sz="2100" b="1" i="0" baseline="0">
                <a:latin typeface="Times New Roman" panose="02020603050405020304" pitchFamily="18" charset="0"/>
                <a:cs typeface="B Zar" panose="00000400000000000000" pitchFamily="2" charset="-78"/>
              </a:defRPr>
            </a:lvl1pPr>
            <a:lvl2pPr algn="justLow" rtl="1">
              <a:defRPr sz="2100" b="1" i="0" baseline="0">
                <a:latin typeface="Times New Roman" panose="02020603050405020304" pitchFamily="18" charset="0"/>
                <a:cs typeface="B Zar" panose="00000400000000000000" pitchFamily="2" charset="-78"/>
              </a:defRPr>
            </a:lvl2pPr>
            <a:lvl3pPr algn="justLow" rtl="1">
              <a:defRPr sz="2100" b="1" i="0" baseline="0">
                <a:latin typeface="Times New Roman" panose="02020603050405020304" pitchFamily="18" charset="0"/>
                <a:cs typeface="B Zar" panose="00000400000000000000" pitchFamily="2" charset="-78"/>
              </a:defRPr>
            </a:lvl3pPr>
            <a:lvl4pPr algn="justLow" rtl="1">
              <a:defRPr sz="2100" b="1" i="0" baseline="0">
                <a:latin typeface="Times New Roman" panose="02020603050405020304" pitchFamily="18" charset="0"/>
                <a:cs typeface="B Zar" panose="00000400000000000000" pitchFamily="2" charset="-78"/>
              </a:defRPr>
            </a:lvl4pPr>
            <a:lvl5pPr algn="justLow" rtl="1">
              <a:defRPr sz="2100" b="1" i="0" baseline="0">
                <a:latin typeface="Times New Roman" panose="02020603050405020304" pitchFamily="18" charset="0"/>
                <a:cs typeface="B Zar" panose="00000400000000000000" pitchFamily="2" charset="-78"/>
              </a:defRPr>
            </a:lvl5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297090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بعون الله">
    <p:spTree>
      <p:nvGrpSpPr>
        <p:cNvPr id="1" name=""/>
        <p:cNvGrpSpPr/>
        <p:nvPr/>
      </p:nvGrpSpPr>
      <p:grpSpPr>
        <a:xfrm>
          <a:off x="0" y="0"/>
          <a:ext cx="0" cy="0"/>
          <a:chOff x="0" y="0"/>
          <a:chExt cx="0" cy="0"/>
        </a:xfrm>
      </p:grpSpPr>
      <p:pic>
        <p:nvPicPr>
          <p:cNvPr id="3" name="Picture 2"/>
          <p:cNvPicPr/>
          <p:nvPr userDrawn="1"/>
        </p:nvPicPr>
        <p:blipFill>
          <a:blip r:embed="rId2"/>
          <a:srcRect/>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500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صلوا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pic>
        <p:nvPicPr>
          <p:cNvPr id="3" name="Picture 2"/>
          <p:cNvPicPr/>
          <p:nvPr userDrawn="1"/>
        </p:nvPicPr>
        <p:blipFill>
          <a:blip r:embed="rId2"/>
          <a:srcRect/>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8449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38"/>
            <a:ext cx="8229600" cy="1143000"/>
          </a:xfrm>
          <a:prstGeom prst="rect">
            <a:avLst/>
          </a:prstGeom>
        </p:spPr>
        <p:txBody>
          <a:bodyPr lIns="91440" tIns="45720" rIns="91440" bIns="45720" anchor="ctr"/>
          <a:lstStyle>
            <a:lvl1pPr lvl="0">
              <a:defRPr/>
            </a:lvl1pPr>
          </a:lstStyle>
          <a:p>
            <a:pPr lvl="0"/>
            <a:r>
              <a:rPr dirty="0"/>
              <a:t>Click to edit Master title style</a:t>
            </a:r>
          </a:p>
        </p:txBody>
      </p:sp>
      <p:sp>
        <p:nvSpPr>
          <p:cNvPr id="3" name="Text Placeholder 2"/>
          <p:cNvSpPr txBox="1">
            <a:spLocks noGrp="1"/>
          </p:cNvSpPr>
          <p:nvPr>
            <p:ph type="body" idx="1"/>
          </p:nvPr>
        </p:nvSpPr>
        <p:spPr>
          <a:xfrm>
            <a:off x="457200" y="1600200"/>
            <a:ext cx="8229600" cy="4525963"/>
          </a:xfrm>
          <a:prstGeom prst="rect">
            <a:avLst/>
          </a:prstGeom>
        </p:spPr>
        <p:txBody>
          <a:bodyPr lIns="91440" tIns="45720" rIns="91440" bIns="45720"/>
          <a:lstStyle>
            <a:lvl1pPr lvl="0">
              <a:defRPr/>
            </a:lvl1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Tree>
  </p:cSld>
  <p:clrMap bg1="lt1" tx1="dk1" bg2="lt2" tx2="dk2" accent1="accent1" accent2="accent2" accent3="accent3" accent4="accent4" accent5="accent5" accent6="accent6" hlink="hlink" folHlink="folHlink"/>
  <p:sldLayoutIdLst>
    <p:sldLayoutId id="2147483660" r:id="rId1"/>
    <p:sldLayoutId id="2147483668" r:id="rId2"/>
    <p:sldLayoutId id="2147483661" r:id="rId3"/>
    <p:sldLayoutId id="2147483662" r:id="rId4"/>
    <p:sldLayoutId id="2147483663" r:id="rId5"/>
    <p:sldLayoutId id="2147483664" r:id="rId6"/>
    <p:sldLayoutId id="2147483665" r:id="rId7"/>
    <p:sldLayoutId id="2147483666" r:id="rId8"/>
    <p:sldLayoutId id="2147483667" r:id="rId9"/>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righ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righ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righ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2">
            <p:tnLst>
              <p:par>
                <p:cTn presetID="2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3">
            <p:tnLst>
              <p:par>
                <p:cTn presetID="2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4">
            <p:tnLst>
              <p:par>
                <p:cTn presetID="2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5">
            <p:tnLst>
              <p:par>
                <p:cTn presetID="2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Lst>
      </p:bldP>
    </p:bldLst>
  </p:timing>
  <p:txStyles>
    <p:titleStyle>
      <a:lvl1pPr lvl="0" algn="justLow" rtl="1">
        <a:buNone/>
        <a:defRPr sz="4400" baseline="0">
          <a:solidFill>
            <a:srgbClr val="C00000"/>
          </a:solidFill>
          <a:effectLst>
            <a:outerShdw blurRad="38100" dist="38100" dir="2700000" algn="tl">
              <a:srgbClr val="000000">
                <a:alpha val="43137"/>
              </a:srgbClr>
            </a:outerShdw>
          </a:effectLst>
          <a:latin typeface="Times New Roman" panose="02020603050405020304" pitchFamily="18" charset="0"/>
          <a:cs typeface="B Titr" panose="00000700000000000000" pitchFamily="2" charset="-78"/>
        </a:defRPr>
      </a:lvl1pPr>
    </p:titleStyle>
    <p:bodyStyle>
      <a:lvl1pPr marL="342900" lvl="0" indent="-342900" algn="justLow" rtl="1">
        <a:spcBef>
          <a:spcPct val="20000"/>
        </a:spcBef>
        <a:buFont typeface="Arial"/>
        <a:buChar char="•"/>
        <a:defRPr sz="3200" baseline="0">
          <a:solidFill>
            <a:schemeClr val="tx1"/>
          </a:solidFill>
          <a:latin typeface="Times New Roman" panose="02020603050405020304" pitchFamily="18" charset="0"/>
          <a:cs typeface="B Titr" panose="00000700000000000000" pitchFamily="2" charset="-78"/>
        </a:defRPr>
      </a:lvl1pPr>
      <a:lvl2pPr marL="742950" lvl="0" indent="-285750" algn="justLow" rtl="1">
        <a:spcBef>
          <a:spcPct val="20000"/>
        </a:spcBef>
        <a:buFont typeface="Arial"/>
        <a:buChar char="–"/>
        <a:defRPr sz="2800" baseline="0">
          <a:solidFill>
            <a:schemeClr val="tx1"/>
          </a:solidFill>
          <a:latin typeface="Times New Roman" panose="02020603050405020304" pitchFamily="18" charset="0"/>
          <a:cs typeface="B Titr" panose="00000700000000000000" pitchFamily="2" charset="-78"/>
        </a:defRPr>
      </a:lvl2pPr>
      <a:lvl3pPr marL="1143000" lvl="0" indent="-228600" algn="justLow" rtl="1">
        <a:spcBef>
          <a:spcPct val="20000"/>
        </a:spcBef>
        <a:buFont typeface="Arial"/>
        <a:buChar char="•"/>
        <a:defRPr sz="2400" baseline="0">
          <a:solidFill>
            <a:schemeClr val="tx1"/>
          </a:solidFill>
          <a:latin typeface="Times New Roman" panose="02020603050405020304" pitchFamily="18" charset="0"/>
          <a:cs typeface="B Titr" panose="00000700000000000000" pitchFamily="2" charset="-78"/>
        </a:defRPr>
      </a:lvl3pPr>
      <a:lvl4pPr marL="1600200" lvl="0" indent="-228600" algn="justLow" rtl="1">
        <a:spcBef>
          <a:spcPct val="20000"/>
        </a:spcBef>
        <a:buFont typeface="Arial"/>
        <a:buChar char="–"/>
        <a:defRPr sz="2000" baseline="0">
          <a:solidFill>
            <a:schemeClr val="tx1"/>
          </a:solidFill>
          <a:latin typeface="Times New Roman" panose="02020603050405020304" pitchFamily="18" charset="0"/>
          <a:cs typeface="B Titr" panose="00000700000000000000" pitchFamily="2" charset="-78"/>
        </a:defRPr>
      </a:lvl4pPr>
      <a:lvl5pPr marL="2057400" lvl="0" indent="-228600" algn="justLow" rtl="1">
        <a:spcBef>
          <a:spcPct val="20000"/>
        </a:spcBef>
        <a:buFont typeface="Arial"/>
        <a:buChar char="»"/>
        <a:defRPr sz="2000" baseline="0">
          <a:solidFill>
            <a:schemeClr val="tx1"/>
          </a:solidFill>
          <a:latin typeface="Times New Roman" panose="02020603050405020304" pitchFamily="18" charset="0"/>
          <a:cs typeface="B Titr" panose="00000700000000000000" pitchFamily="2" charset="-78"/>
        </a:defRPr>
      </a:lvl5pPr>
      <a:lvl6pPr marL="2514600" lvl="0" indent="-228600" algn="l">
        <a:spcBef>
          <a:spcPct val="20000"/>
        </a:spcBef>
        <a:buFont typeface="Arial"/>
        <a:buChar char="•"/>
        <a:defRPr sz="2000">
          <a:solidFill>
            <a:schemeClr val="tx1"/>
          </a:solidFill>
          <a:latin typeface="Calibri"/>
        </a:defRPr>
      </a:lvl6pPr>
      <a:lvl7pPr marL="2971800" lvl="0" indent="-228600" algn="l">
        <a:spcBef>
          <a:spcPct val="20000"/>
        </a:spcBef>
        <a:buFont typeface="Arial"/>
        <a:buChar char="•"/>
        <a:defRPr sz="2000">
          <a:solidFill>
            <a:schemeClr val="tx1"/>
          </a:solidFill>
          <a:latin typeface="Calibri"/>
        </a:defRPr>
      </a:lvl7pPr>
      <a:lvl8pPr marL="3429000" lvl="0" indent="-228600" algn="l">
        <a:spcBef>
          <a:spcPct val="20000"/>
        </a:spcBef>
        <a:buFont typeface="Arial"/>
        <a:buChar char="•"/>
        <a:defRPr sz="2000">
          <a:solidFill>
            <a:schemeClr val="tx1"/>
          </a:solidFill>
          <a:latin typeface="Calibri"/>
        </a:defRPr>
      </a:lvl8pPr>
      <a:lvl9pPr marL="3886200" lvl="0" indent="-228600" algn="l">
        <a:spcBef>
          <a:spcPct val="20000"/>
        </a:spcBef>
        <a:buFont typeface="Arial"/>
        <a:buChar char="•"/>
        <a:defRPr sz="2000">
          <a:solidFill>
            <a:schemeClr val="tx1"/>
          </a:solidFill>
          <a:latin typeface="Calibri"/>
        </a:defRPr>
      </a:lvl9pPr>
    </p:bodyStyle>
    <p:otherStyle>
      <a:lvl1pPr marL="0" lvl="0" algn="l">
        <a:defRPr sz="1800">
          <a:solidFill>
            <a:schemeClr val="tx1"/>
          </a:solidFill>
          <a:latin typeface="Calibri"/>
        </a:defRPr>
      </a:lvl1pPr>
      <a:lvl2pPr marL="457200" lvl="0" algn="l">
        <a:defRPr sz="1800">
          <a:solidFill>
            <a:schemeClr val="tx1"/>
          </a:solidFill>
          <a:latin typeface="Calibri"/>
        </a:defRPr>
      </a:lvl2pPr>
      <a:lvl3pPr marL="914400" lvl="0" algn="l">
        <a:defRPr sz="1800">
          <a:solidFill>
            <a:schemeClr val="tx1"/>
          </a:solidFill>
          <a:latin typeface="Calibri"/>
        </a:defRPr>
      </a:lvl3pPr>
      <a:lvl4pPr marL="1371600" lvl="0" algn="l">
        <a:defRPr sz="1800">
          <a:solidFill>
            <a:schemeClr val="tx1"/>
          </a:solidFill>
          <a:latin typeface="Calibri"/>
        </a:defRPr>
      </a:lvl4pPr>
      <a:lvl5pPr marL="1828800" lvl="0" algn="l">
        <a:defRPr sz="1800">
          <a:solidFill>
            <a:schemeClr val="tx1"/>
          </a:solidFill>
          <a:latin typeface="Calibri"/>
        </a:defRPr>
      </a:lvl5pPr>
      <a:lvl6pPr marL="2286000" lvl="0" algn="l">
        <a:defRPr sz="1800">
          <a:solidFill>
            <a:schemeClr val="tx1"/>
          </a:solidFill>
          <a:latin typeface="Calibri"/>
        </a:defRPr>
      </a:lvl6pPr>
      <a:lvl7pPr marL="2743200" lvl="0" algn="l">
        <a:defRPr sz="1800">
          <a:solidFill>
            <a:schemeClr val="tx1"/>
          </a:solidFill>
          <a:latin typeface="Calibri"/>
        </a:defRPr>
      </a:lvl7pPr>
      <a:lvl8pPr marL="3200400" lvl="0" algn="l">
        <a:defRPr sz="1800">
          <a:solidFill>
            <a:schemeClr val="tx1"/>
          </a:solidFill>
          <a:latin typeface="Calibri"/>
        </a:defRPr>
      </a:lvl8pPr>
      <a:lvl9pPr marL="3657600" lvl="0" algn="l">
        <a:defRPr sz="1800">
          <a:solidFill>
            <a:schemeClr val="tx1"/>
          </a:solidFill>
          <a:latin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C3C6CD-7284-4AAC-8FD6-10C068A23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073" y="2096852"/>
            <a:ext cx="3999853" cy="2664296"/>
          </a:xfrm>
          <a:prstGeom prst="rect">
            <a:avLst/>
          </a:prstGeom>
        </p:spPr>
      </p:pic>
    </p:spTree>
    <p:extLst>
      <p:ext uri="{BB962C8B-B14F-4D97-AF65-F5344CB8AC3E}">
        <p14:creationId xmlns:p14="http://schemas.microsoft.com/office/powerpoint/2010/main" val="1359859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CC4F2-A431-47AD-AE75-0F3D7B9FA018}"/>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pPr algn="ctr"/>
            <a:r>
              <a:rPr lang="fa-IR" dirty="0">
                <a:cs typeface="B Nazanin" panose="00000400000000000000" pitchFamily="2" charset="-78"/>
              </a:rPr>
              <a:t>مطالعه موردی شایستگی همدلی</a:t>
            </a:r>
            <a:endParaRPr lang="fa-IR" sz="4000" dirty="0">
              <a:cs typeface="B Nazanin" panose="00000400000000000000" pitchFamily="2" charset="-78"/>
            </a:endParaRPr>
          </a:p>
        </p:txBody>
      </p:sp>
      <p:sp>
        <p:nvSpPr>
          <p:cNvPr id="3" name="Text Placeholder 2">
            <a:extLst>
              <a:ext uri="{FF2B5EF4-FFF2-40B4-BE49-F238E27FC236}">
                <a16:creationId xmlns:a16="http://schemas.microsoft.com/office/drawing/2014/main" id="{1378AC73-EDBF-424A-9413-DA46F98A6EF8}"/>
              </a:ext>
            </a:extLst>
          </p:cNvPr>
          <p:cNvSpPr>
            <a:spLocks noGrp="1"/>
          </p:cNvSpPr>
          <p:nvPr>
            <p:ph type="body" idx="1"/>
          </p:nvPr>
        </p:nvSpPr>
        <p:spPr>
          <a:xfrm>
            <a:off x="457200" y="1600200"/>
            <a:ext cx="7283152" cy="4983162"/>
          </a:xfrm>
        </p:spPr>
        <p:style>
          <a:lnRef idx="2">
            <a:schemeClr val="accent2"/>
          </a:lnRef>
          <a:fillRef idx="1">
            <a:schemeClr val="lt1"/>
          </a:fillRef>
          <a:effectRef idx="0">
            <a:schemeClr val="accent2"/>
          </a:effectRef>
          <a:fontRef idx="minor">
            <a:schemeClr val="dk1"/>
          </a:fontRef>
        </p:style>
        <p:txBody>
          <a:bodyPr/>
          <a:lstStyle/>
          <a:p>
            <a:pPr marL="0" indent="0" algn="ctr">
              <a:buNone/>
            </a:pPr>
            <a:endParaRPr lang="fa-IR" dirty="0">
              <a:cs typeface="B Nazanin" panose="00000400000000000000" pitchFamily="2" charset="-78"/>
            </a:endParaRPr>
          </a:p>
        </p:txBody>
      </p:sp>
      <p:pic>
        <p:nvPicPr>
          <p:cNvPr id="6" name="Picture 5">
            <a:extLst>
              <a:ext uri="{FF2B5EF4-FFF2-40B4-BE49-F238E27FC236}">
                <a16:creationId xmlns:a16="http://schemas.microsoft.com/office/drawing/2014/main" id="{F572441A-9CE1-49C3-AE92-46679D0EC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656" y="2089448"/>
            <a:ext cx="6732240"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0436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CC4F2-A431-47AD-AE75-0F3D7B9FA018}"/>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pPr algn="ctr"/>
            <a:r>
              <a:rPr lang="fa-IR" dirty="0">
                <a:cs typeface="B Nazanin" panose="00000400000000000000" pitchFamily="2" charset="-78"/>
              </a:rPr>
              <a:t>دورنمای مطالعاتی و کاربردی</a:t>
            </a:r>
            <a:endParaRPr lang="fa-IR" sz="4000" dirty="0">
              <a:cs typeface="B Nazanin" panose="00000400000000000000" pitchFamily="2" charset="-78"/>
            </a:endParaRPr>
          </a:p>
        </p:txBody>
      </p:sp>
      <p:sp>
        <p:nvSpPr>
          <p:cNvPr id="3" name="Text Placeholder 2">
            <a:extLst>
              <a:ext uri="{FF2B5EF4-FFF2-40B4-BE49-F238E27FC236}">
                <a16:creationId xmlns:a16="http://schemas.microsoft.com/office/drawing/2014/main" id="{1378AC73-EDBF-424A-9413-DA46F98A6EF8}"/>
              </a:ext>
            </a:extLst>
          </p:cNvPr>
          <p:cNvSpPr>
            <a:spLocks noGrp="1"/>
          </p:cNvSpPr>
          <p:nvPr>
            <p:ph type="body" idx="1"/>
          </p:nvPr>
        </p:nvSpPr>
        <p:spPr>
          <a:xfrm>
            <a:off x="457200" y="1600200"/>
            <a:ext cx="7283152" cy="4983162"/>
          </a:xfrm>
        </p:spPr>
        <p:style>
          <a:lnRef idx="2">
            <a:schemeClr val="accent2"/>
          </a:lnRef>
          <a:fillRef idx="1">
            <a:schemeClr val="lt1"/>
          </a:fillRef>
          <a:effectRef idx="0">
            <a:schemeClr val="accent2"/>
          </a:effectRef>
          <a:fontRef idx="minor">
            <a:schemeClr val="dk1"/>
          </a:fontRef>
        </p:style>
        <p:txBody>
          <a:bodyPr/>
          <a:lstStyle/>
          <a:p>
            <a:pPr marL="0" indent="0" algn="ctr">
              <a:buNone/>
            </a:pPr>
            <a:r>
              <a:rPr lang="fa-IR" sz="2400" dirty="0">
                <a:cs typeface="B Nazanin" panose="00000400000000000000" pitchFamily="2" charset="-78"/>
              </a:rPr>
              <a:t>در حوزه ی کاربردی سازی مطالعات علم اعصاب در بستر دانش مدیریت و به عنوان مثال مدیریت منابع انسانی اقدامات ذیل در جهت بهسازی عصبی و تحقق اهداف مدیریتی قابل پیگیری است:</a:t>
            </a:r>
          </a:p>
          <a:p>
            <a:pPr marL="0" indent="0" algn="r">
              <a:buNone/>
            </a:pPr>
            <a:endParaRPr lang="fa-IR" sz="2400" dirty="0">
              <a:cs typeface="B Nazanin" panose="00000400000000000000" pitchFamily="2" charset="-78"/>
            </a:endParaRPr>
          </a:p>
        </p:txBody>
      </p:sp>
      <p:graphicFrame>
        <p:nvGraphicFramePr>
          <p:cNvPr id="10" name="Table 10">
            <a:extLst>
              <a:ext uri="{FF2B5EF4-FFF2-40B4-BE49-F238E27FC236}">
                <a16:creationId xmlns:a16="http://schemas.microsoft.com/office/drawing/2014/main" id="{63563EC0-0F07-4C1E-9539-1F74BC200EFD}"/>
              </a:ext>
            </a:extLst>
          </p:cNvPr>
          <p:cNvGraphicFramePr>
            <a:graphicFrameLocks noGrp="1"/>
          </p:cNvGraphicFramePr>
          <p:nvPr>
            <p:extLst>
              <p:ext uri="{D42A27DB-BD31-4B8C-83A1-F6EECF244321}">
                <p14:modId xmlns:p14="http://schemas.microsoft.com/office/powerpoint/2010/main" val="896344351"/>
              </p:ext>
            </p:extLst>
          </p:nvPr>
        </p:nvGraphicFramePr>
        <p:xfrm>
          <a:off x="714400" y="2852936"/>
          <a:ext cx="6768752" cy="3600402"/>
        </p:xfrm>
        <a:graphic>
          <a:graphicData uri="http://schemas.openxmlformats.org/drawingml/2006/table">
            <a:tbl>
              <a:tblPr rtl="1" firstRow="1" bandRow="1">
                <a:tableStyleId>{284E427A-3D55-4303-BF80-6455036E1DE7}</a:tableStyleId>
              </a:tblPr>
              <a:tblGrid>
                <a:gridCol w="3384376">
                  <a:extLst>
                    <a:ext uri="{9D8B030D-6E8A-4147-A177-3AD203B41FA5}">
                      <a16:colId xmlns:a16="http://schemas.microsoft.com/office/drawing/2014/main" val="4127697193"/>
                    </a:ext>
                  </a:extLst>
                </a:gridCol>
                <a:gridCol w="3384376">
                  <a:extLst>
                    <a:ext uri="{9D8B030D-6E8A-4147-A177-3AD203B41FA5}">
                      <a16:colId xmlns:a16="http://schemas.microsoft.com/office/drawing/2014/main" val="197037183"/>
                    </a:ext>
                  </a:extLst>
                </a:gridCol>
              </a:tblGrid>
              <a:tr h="701773">
                <a:tc>
                  <a:txBody>
                    <a:bodyPr/>
                    <a:lstStyle/>
                    <a:p>
                      <a:pPr algn="ctr" rtl="1"/>
                      <a:r>
                        <a:rPr lang="fa-IR" sz="2000" dirty="0">
                          <a:cs typeface="B Nazanin" panose="00000400000000000000" pitchFamily="2" charset="-78"/>
                        </a:rPr>
                        <a:t>کارویژه های مدیریت منابع انسانی</a:t>
                      </a:r>
                    </a:p>
                    <a:p>
                      <a:pPr algn="ctr" rtl="1"/>
                      <a:endParaRPr lang="fa-IR" sz="2000" dirty="0">
                        <a:cs typeface="B Nazanin" panose="00000400000000000000" pitchFamily="2" charset="-78"/>
                      </a:endParaRPr>
                    </a:p>
                  </a:txBody>
                  <a:tcPr/>
                </a:tc>
                <a:tc>
                  <a:txBody>
                    <a:bodyPr/>
                    <a:lstStyle/>
                    <a:p>
                      <a:pPr algn="ctr" rtl="1"/>
                      <a:r>
                        <a:rPr lang="fa-IR" sz="2000" dirty="0">
                          <a:cs typeface="B Nazanin" panose="00000400000000000000" pitchFamily="2" charset="-78"/>
                        </a:rPr>
                        <a:t>ابزار متناسب در حوزه علم اعصاب</a:t>
                      </a:r>
                    </a:p>
                    <a:p>
                      <a:pPr algn="ctr" rtl="1"/>
                      <a:endParaRPr lang="fa-IR" sz="2000" dirty="0">
                        <a:cs typeface="B Nazanin" panose="00000400000000000000" pitchFamily="2" charset="-78"/>
                      </a:endParaRPr>
                    </a:p>
                  </a:txBody>
                  <a:tcPr/>
                </a:tc>
                <a:extLst>
                  <a:ext uri="{0D108BD9-81ED-4DB2-BD59-A6C34878D82A}">
                    <a16:rowId xmlns:a16="http://schemas.microsoft.com/office/drawing/2014/main" val="357743863"/>
                  </a:ext>
                </a:extLst>
              </a:tr>
              <a:tr h="396655">
                <a:tc>
                  <a:txBody>
                    <a:bodyPr/>
                    <a:lstStyle/>
                    <a:p>
                      <a:pPr algn="ctr" rtl="1"/>
                      <a:r>
                        <a:rPr lang="fa-IR" sz="2000" dirty="0">
                          <a:cs typeface="B Nazanin" panose="00000400000000000000" pitchFamily="2" charset="-78"/>
                        </a:rPr>
                        <a:t>توسعه منابع انسانی</a:t>
                      </a:r>
                    </a:p>
                  </a:txBody>
                  <a:tcPr/>
                </a:tc>
                <a:tc>
                  <a:txBody>
                    <a:bodyPr/>
                    <a:lstStyle/>
                    <a:p>
                      <a:pPr algn="ctr" rtl="1"/>
                      <a:r>
                        <a:rPr lang="fa-IR" sz="2000" dirty="0">
                          <a:cs typeface="B Nazanin" panose="00000400000000000000" pitchFamily="2" charset="-78"/>
                        </a:rPr>
                        <a:t>تحریک مغناطیسی فراجمجمه ای</a:t>
                      </a:r>
                    </a:p>
                  </a:txBody>
                  <a:tcPr/>
                </a:tc>
                <a:extLst>
                  <a:ext uri="{0D108BD9-81ED-4DB2-BD59-A6C34878D82A}">
                    <a16:rowId xmlns:a16="http://schemas.microsoft.com/office/drawing/2014/main" val="4246455542"/>
                  </a:ext>
                </a:extLst>
              </a:tr>
              <a:tr h="701773">
                <a:tc>
                  <a:txBody>
                    <a:bodyPr/>
                    <a:lstStyle/>
                    <a:p>
                      <a:pPr algn="ctr" rtl="1"/>
                      <a:r>
                        <a:rPr lang="fa-IR" sz="2000" dirty="0">
                          <a:cs typeface="B Nazanin" panose="00000400000000000000" pitchFamily="2" charset="-78"/>
                        </a:rPr>
                        <a:t>طراحی شغل</a:t>
                      </a:r>
                    </a:p>
                  </a:txBody>
                  <a:tcPr/>
                </a:tc>
                <a:tc>
                  <a:txBody>
                    <a:bodyPr/>
                    <a:lstStyle/>
                    <a:p>
                      <a:pPr algn="ctr" rtl="1"/>
                      <a:r>
                        <a:rPr lang="fa-IR" sz="2000" dirty="0">
                          <a:cs typeface="B Nazanin" panose="00000400000000000000" pitchFamily="2" charset="-78"/>
                        </a:rPr>
                        <a:t>ردیابی چشمی و اندازه گیری مردمک چشم</a:t>
                      </a:r>
                    </a:p>
                  </a:txBody>
                  <a:tcPr/>
                </a:tc>
                <a:extLst>
                  <a:ext uri="{0D108BD9-81ED-4DB2-BD59-A6C34878D82A}">
                    <a16:rowId xmlns:a16="http://schemas.microsoft.com/office/drawing/2014/main" val="3892914853"/>
                  </a:ext>
                </a:extLst>
              </a:tr>
              <a:tr h="396655">
                <a:tc>
                  <a:txBody>
                    <a:bodyPr/>
                    <a:lstStyle/>
                    <a:p>
                      <a:pPr algn="ctr" rtl="1"/>
                      <a:r>
                        <a:rPr lang="fa-IR" sz="2000" dirty="0">
                          <a:cs typeface="B Nazanin" panose="00000400000000000000" pitchFamily="2" charset="-78"/>
                        </a:rPr>
                        <a:t>ارزیابی عملکرد سطوح عالی</a:t>
                      </a:r>
                    </a:p>
                  </a:txBody>
                  <a:tcPr/>
                </a:tc>
                <a:tc>
                  <a:txBody>
                    <a:bodyPr/>
                    <a:lstStyle/>
                    <a:p>
                      <a:pPr algn="ctr" rtl="1"/>
                      <a:r>
                        <a:rPr lang="fa-IR" sz="2000" dirty="0">
                          <a:cs typeface="B Nazanin" panose="00000400000000000000" pitchFamily="2" charset="-78"/>
                        </a:rPr>
                        <a:t>هدست های کیو ای ای جی</a:t>
                      </a:r>
                    </a:p>
                  </a:txBody>
                  <a:tcPr/>
                </a:tc>
                <a:extLst>
                  <a:ext uri="{0D108BD9-81ED-4DB2-BD59-A6C34878D82A}">
                    <a16:rowId xmlns:a16="http://schemas.microsoft.com/office/drawing/2014/main" val="2281102502"/>
                  </a:ext>
                </a:extLst>
              </a:tr>
              <a:tr h="701773">
                <a:tc>
                  <a:txBody>
                    <a:bodyPr/>
                    <a:lstStyle/>
                    <a:p>
                      <a:pPr algn="ctr" rtl="1"/>
                      <a:r>
                        <a:rPr lang="fa-IR" sz="2000" dirty="0">
                          <a:cs typeface="B Nazanin" panose="00000400000000000000" pitchFamily="2" charset="-78"/>
                        </a:rPr>
                        <a:t>ارتباطات انگیزشی</a:t>
                      </a:r>
                    </a:p>
                  </a:txBody>
                  <a:tcPr/>
                </a:tc>
                <a:tc>
                  <a:txBody>
                    <a:bodyPr/>
                    <a:lstStyle/>
                    <a:p>
                      <a:pPr algn="ctr" rtl="1"/>
                      <a:r>
                        <a:rPr lang="fa-IR" sz="2000" dirty="0">
                          <a:cs typeface="B Nazanin" panose="00000400000000000000" pitchFamily="2" charset="-78"/>
                        </a:rPr>
                        <a:t>تلقیق مبانی زبان شناسی عصب پایه و حوزه مرتبط</a:t>
                      </a:r>
                    </a:p>
                  </a:txBody>
                  <a:tcPr/>
                </a:tc>
                <a:extLst>
                  <a:ext uri="{0D108BD9-81ED-4DB2-BD59-A6C34878D82A}">
                    <a16:rowId xmlns:a16="http://schemas.microsoft.com/office/drawing/2014/main" val="30137026"/>
                  </a:ext>
                </a:extLst>
              </a:tr>
              <a:tr h="701773">
                <a:tc>
                  <a:txBody>
                    <a:bodyPr/>
                    <a:lstStyle/>
                    <a:p>
                      <a:pPr algn="ctr" rtl="1"/>
                      <a:r>
                        <a:rPr lang="fa-IR" sz="2000">
                          <a:cs typeface="B Nazanin" panose="00000400000000000000" pitchFamily="2" charset="-78"/>
                        </a:rPr>
                        <a:t>پیشگیری </a:t>
                      </a:r>
                      <a:r>
                        <a:rPr lang="fa-IR" sz="2000" dirty="0">
                          <a:cs typeface="B Nazanin" panose="00000400000000000000" pitchFamily="2" charset="-78"/>
                        </a:rPr>
                        <a:t>از تعارض</a:t>
                      </a:r>
                    </a:p>
                  </a:txBody>
                  <a:tcPr/>
                </a:tc>
                <a:tc>
                  <a:txBody>
                    <a:bodyPr/>
                    <a:lstStyle/>
                    <a:p>
                      <a:pPr algn="ctr" rtl="1"/>
                      <a:r>
                        <a:rPr lang="fa-IR" sz="2000" dirty="0">
                          <a:cs typeface="B Nazanin" panose="00000400000000000000" pitchFamily="2" charset="-78"/>
                        </a:rPr>
                        <a:t>پاسخ پوست گالوانیک و هدست ای ای جی </a:t>
                      </a:r>
                    </a:p>
                  </a:txBody>
                  <a:tcPr/>
                </a:tc>
                <a:extLst>
                  <a:ext uri="{0D108BD9-81ED-4DB2-BD59-A6C34878D82A}">
                    <a16:rowId xmlns:a16="http://schemas.microsoft.com/office/drawing/2014/main" val="1230873641"/>
                  </a:ext>
                </a:extLst>
              </a:tr>
            </a:tbl>
          </a:graphicData>
        </a:graphic>
      </p:graphicFrame>
    </p:spTree>
    <p:extLst>
      <p:ext uri="{BB962C8B-B14F-4D97-AF65-F5344CB8AC3E}">
        <p14:creationId xmlns:p14="http://schemas.microsoft.com/office/powerpoint/2010/main" val="1514228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CC4F2-A431-47AD-AE75-0F3D7B9FA018}"/>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pPr algn="ctr"/>
            <a:r>
              <a:rPr lang="fa-IR" dirty="0">
                <a:cs typeface="B Nazanin" panose="00000400000000000000" pitchFamily="2" charset="-78"/>
              </a:rPr>
              <a:t>دورنمای مطالعاتی و کاربردی</a:t>
            </a:r>
            <a:endParaRPr lang="fa-IR" sz="4000" dirty="0">
              <a:cs typeface="B Nazanin" panose="00000400000000000000" pitchFamily="2" charset="-78"/>
            </a:endParaRPr>
          </a:p>
        </p:txBody>
      </p:sp>
      <p:sp>
        <p:nvSpPr>
          <p:cNvPr id="3" name="Text Placeholder 2">
            <a:extLst>
              <a:ext uri="{FF2B5EF4-FFF2-40B4-BE49-F238E27FC236}">
                <a16:creationId xmlns:a16="http://schemas.microsoft.com/office/drawing/2014/main" id="{1378AC73-EDBF-424A-9413-DA46F98A6EF8}"/>
              </a:ext>
            </a:extLst>
          </p:cNvPr>
          <p:cNvSpPr>
            <a:spLocks noGrp="1"/>
          </p:cNvSpPr>
          <p:nvPr>
            <p:ph type="body" idx="1"/>
          </p:nvPr>
        </p:nvSpPr>
        <p:spPr>
          <a:xfrm>
            <a:off x="457200" y="1600200"/>
            <a:ext cx="7283152" cy="4983162"/>
          </a:xfrm>
        </p:spPr>
        <p:style>
          <a:lnRef idx="2">
            <a:schemeClr val="accent2"/>
          </a:lnRef>
          <a:fillRef idx="1">
            <a:schemeClr val="lt1"/>
          </a:fillRef>
          <a:effectRef idx="0">
            <a:schemeClr val="accent2"/>
          </a:effectRef>
          <a:fontRef idx="minor">
            <a:schemeClr val="dk1"/>
          </a:fontRef>
        </p:style>
        <p:txBody>
          <a:bodyPr/>
          <a:lstStyle/>
          <a:p>
            <a:pPr marL="0" indent="0" algn="ctr">
              <a:buNone/>
            </a:pPr>
            <a:r>
              <a:rPr lang="fa-IR" sz="2800" dirty="0">
                <a:cs typeface="B Nazanin" panose="00000400000000000000" pitchFamily="2" charset="-78"/>
              </a:rPr>
              <a:t>در نهایت آنچه که ضروری می نماید توجه به سه حوزه ی دانشی است که فلسفه علم اعصاب و مدیریت عهده دار پاسخ به آنهاست:</a:t>
            </a:r>
          </a:p>
          <a:p>
            <a:pPr marL="0" indent="0" algn="ctr">
              <a:buNone/>
            </a:pPr>
            <a:r>
              <a:rPr lang="fa-IR" sz="2800" dirty="0">
                <a:effectLst>
                  <a:outerShdw blurRad="38100" dist="38100" dir="2700000" algn="tl">
                    <a:srgbClr val="000000">
                      <a:alpha val="43137"/>
                    </a:srgbClr>
                  </a:outerShdw>
                </a:effectLst>
                <a:cs typeface="B Nazanin" panose="00000400000000000000" pitchFamily="2" charset="-78"/>
              </a:rPr>
              <a:t>هستی شناسی، شناخت شناسی و ارزش شناسی </a:t>
            </a:r>
          </a:p>
        </p:txBody>
      </p:sp>
      <p:graphicFrame>
        <p:nvGraphicFramePr>
          <p:cNvPr id="7" name="Diagram 6">
            <a:extLst>
              <a:ext uri="{FF2B5EF4-FFF2-40B4-BE49-F238E27FC236}">
                <a16:creationId xmlns:a16="http://schemas.microsoft.com/office/drawing/2014/main" id="{6B50D4D1-CAB5-4BAD-805B-7437C039368A}"/>
              </a:ext>
            </a:extLst>
          </p:cNvPr>
          <p:cNvGraphicFramePr/>
          <p:nvPr>
            <p:extLst>
              <p:ext uri="{D42A27DB-BD31-4B8C-83A1-F6EECF244321}">
                <p14:modId xmlns:p14="http://schemas.microsoft.com/office/powerpoint/2010/main" val="2651522745"/>
              </p:ext>
            </p:extLst>
          </p:nvPr>
        </p:nvGraphicFramePr>
        <p:xfrm>
          <a:off x="1187624" y="3356992"/>
          <a:ext cx="6096000"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1698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CC4F2-A431-47AD-AE75-0F3D7B9FA018}"/>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pPr algn="ctr"/>
            <a:r>
              <a:rPr lang="fa-IR" dirty="0">
                <a:cs typeface="B Nazanin" panose="00000400000000000000" pitchFamily="2" charset="-78"/>
              </a:rPr>
              <a:t>دورنمای مطالعاتی و کاربردی</a:t>
            </a:r>
            <a:endParaRPr lang="fa-IR" sz="4000" dirty="0">
              <a:cs typeface="B Nazanin" panose="00000400000000000000" pitchFamily="2" charset="-78"/>
            </a:endParaRPr>
          </a:p>
        </p:txBody>
      </p:sp>
      <p:sp>
        <p:nvSpPr>
          <p:cNvPr id="3" name="Text Placeholder 2">
            <a:extLst>
              <a:ext uri="{FF2B5EF4-FFF2-40B4-BE49-F238E27FC236}">
                <a16:creationId xmlns:a16="http://schemas.microsoft.com/office/drawing/2014/main" id="{1378AC73-EDBF-424A-9413-DA46F98A6EF8}"/>
              </a:ext>
            </a:extLst>
          </p:cNvPr>
          <p:cNvSpPr>
            <a:spLocks noGrp="1"/>
          </p:cNvSpPr>
          <p:nvPr>
            <p:ph type="body" idx="1"/>
          </p:nvPr>
        </p:nvSpPr>
        <p:spPr>
          <a:xfrm>
            <a:off x="457200" y="1600200"/>
            <a:ext cx="7283152" cy="4983162"/>
          </a:xfrm>
        </p:spPr>
        <p:style>
          <a:lnRef idx="2">
            <a:schemeClr val="accent2"/>
          </a:lnRef>
          <a:fillRef idx="1">
            <a:schemeClr val="lt1"/>
          </a:fillRef>
          <a:effectRef idx="0">
            <a:schemeClr val="accent2"/>
          </a:effectRef>
          <a:fontRef idx="minor">
            <a:schemeClr val="dk1"/>
          </a:fontRef>
        </p:style>
        <p:txBody>
          <a:bodyPr/>
          <a:lstStyle/>
          <a:p>
            <a:pPr marL="0" indent="0" algn="ctr">
              <a:buNone/>
            </a:pPr>
            <a:endParaRPr lang="fa-IR" sz="2400" dirty="0">
              <a:effectLst>
                <a:outerShdw blurRad="38100" dist="38100" dir="2700000" algn="tl">
                  <a:srgbClr val="000000">
                    <a:alpha val="43137"/>
                  </a:srgbClr>
                </a:outerShdw>
              </a:effectLst>
              <a:cs typeface="B Nazanin" panose="00000400000000000000" pitchFamily="2" charset="-78"/>
            </a:endParaRPr>
          </a:p>
        </p:txBody>
      </p:sp>
      <p:pic>
        <p:nvPicPr>
          <p:cNvPr id="8" name="Picture 7">
            <a:extLst>
              <a:ext uri="{FF2B5EF4-FFF2-40B4-BE49-F238E27FC236}">
                <a16:creationId xmlns:a16="http://schemas.microsoft.com/office/drawing/2014/main" id="{142CA52A-68A8-44B5-AA51-154782767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700808"/>
            <a:ext cx="6048672" cy="4248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12979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C88E-BEAA-4D5A-91A0-575F377D9AC5}"/>
              </a:ext>
            </a:extLst>
          </p:cNvPr>
          <p:cNvSpPr>
            <a:spLocks noGrp="1"/>
          </p:cNvSpPr>
          <p:nvPr>
            <p:ph type="title"/>
          </p:nvPr>
        </p:nvSpPr>
        <p:spPr/>
        <p:txBody>
          <a:bodyPr/>
          <a:lstStyle/>
          <a:p>
            <a:endParaRPr lang="fa-IR"/>
          </a:p>
        </p:txBody>
      </p:sp>
    </p:spTree>
    <p:extLst>
      <p:ext uri="{BB962C8B-B14F-4D97-AF65-F5344CB8AC3E}">
        <p14:creationId xmlns:p14="http://schemas.microsoft.com/office/powerpoint/2010/main" val="1590635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C8D5-FDFF-4FD0-8062-20951AB5C4A1}"/>
              </a:ext>
            </a:extLst>
          </p:cNvPr>
          <p:cNvSpPr>
            <a:spLocks noGrp="1"/>
          </p:cNvSpPr>
          <p:nvPr>
            <p:ph type="title"/>
          </p:nvPr>
        </p:nvSpPr>
        <p:spPr>
          <a:xfrm>
            <a:off x="457200" y="188640"/>
            <a:ext cx="7283152" cy="2160240"/>
          </a:xfrm>
        </p:spPr>
        <p:style>
          <a:lnRef idx="2">
            <a:schemeClr val="accent3"/>
          </a:lnRef>
          <a:fillRef idx="1">
            <a:schemeClr val="lt1"/>
          </a:fillRef>
          <a:effectRef idx="0">
            <a:schemeClr val="accent3"/>
          </a:effectRef>
          <a:fontRef idx="minor">
            <a:schemeClr val="dk1"/>
          </a:fontRef>
        </p:style>
        <p:txBody>
          <a:bodyPr/>
          <a:lstStyle/>
          <a:p>
            <a:pPr algn="ctr"/>
            <a:br>
              <a:rPr lang="fa-IR" sz="4000" dirty="0">
                <a:cs typeface="B Nazanin" panose="00000400000000000000" pitchFamily="2" charset="-78"/>
              </a:rPr>
            </a:br>
            <a:r>
              <a:rPr lang="fa-IR" sz="4000" dirty="0">
                <a:cs typeface="B Nazanin" panose="00000400000000000000" pitchFamily="2" charset="-78"/>
              </a:rPr>
              <a:t>هم افزایی علم اعصاب شناختی و مطالعات مدیریتی</a:t>
            </a:r>
            <a:br>
              <a:rPr lang="fa-IR" sz="4000" dirty="0">
                <a:cs typeface="B Nazanin" panose="00000400000000000000" pitchFamily="2" charset="-78"/>
              </a:rPr>
            </a:br>
            <a:endParaRPr lang="fa-IR" sz="4000" dirty="0">
              <a:cs typeface="B Nazanin" panose="00000400000000000000" pitchFamily="2" charset="-78"/>
            </a:endParaRPr>
          </a:p>
        </p:txBody>
      </p:sp>
      <p:sp>
        <p:nvSpPr>
          <p:cNvPr id="3" name="Text Placeholder 2">
            <a:extLst>
              <a:ext uri="{FF2B5EF4-FFF2-40B4-BE49-F238E27FC236}">
                <a16:creationId xmlns:a16="http://schemas.microsoft.com/office/drawing/2014/main" id="{C949637C-BCEF-49F5-8710-6DD3FB7BD37B}"/>
              </a:ext>
            </a:extLst>
          </p:cNvPr>
          <p:cNvSpPr>
            <a:spLocks noGrp="1"/>
          </p:cNvSpPr>
          <p:nvPr>
            <p:ph type="body" idx="1"/>
          </p:nvPr>
        </p:nvSpPr>
        <p:spPr>
          <a:xfrm>
            <a:off x="452940" y="2708920"/>
            <a:ext cx="7283152" cy="3960440"/>
          </a:xfrm>
        </p:spPr>
        <p:style>
          <a:lnRef idx="2">
            <a:schemeClr val="accent2"/>
          </a:lnRef>
          <a:fillRef idx="1">
            <a:schemeClr val="lt1"/>
          </a:fillRef>
          <a:effectRef idx="0">
            <a:schemeClr val="accent2"/>
          </a:effectRef>
          <a:fontRef idx="minor">
            <a:schemeClr val="dk1"/>
          </a:fontRef>
        </p:style>
        <p:txBody>
          <a:bodyPr/>
          <a:lstStyle/>
          <a:p>
            <a:pPr marL="0" indent="0" algn="ctr">
              <a:lnSpc>
                <a:spcPct val="200000"/>
              </a:lnSpc>
              <a:buNone/>
            </a:pPr>
            <a:r>
              <a:rPr lang="fa-IR" sz="3600" dirty="0">
                <a:effectLst>
                  <a:outerShdw blurRad="38100" dist="38100" dir="2700000" algn="tl">
                    <a:srgbClr val="000000">
                      <a:alpha val="43137"/>
                    </a:srgbClr>
                  </a:outerShdw>
                </a:effectLst>
                <a:cs typeface="B Nazanin" panose="00000400000000000000" pitchFamily="2" charset="-78"/>
              </a:rPr>
              <a:t>دانشگاه جامع امام حسین علیه السلام</a:t>
            </a:r>
          </a:p>
          <a:p>
            <a:pPr marL="0" indent="0" algn="ctr">
              <a:lnSpc>
                <a:spcPct val="200000"/>
              </a:lnSpc>
              <a:buNone/>
            </a:pPr>
            <a:r>
              <a:rPr lang="fa-IR" sz="3600" dirty="0">
                <a:effectLst>
                  <a:outerShdw blurRad="38100" dist="38100" dir="2700000" algn="tl">
                    <a:srgbClr val="000000">
                      <a:alpha val="43137"/>
                    </a:srgbClr>
                  </a:outerShdw>
                </a:effectLst>
                <a:cs typeface="B Nazanin" panose="00000400000000000000" pitchFamily="2" charset="-78"/>
              </a:rPr>
              <a:t>دانشکده مدیریت و اقتصاد</a:t>
            </a:r>
          </a:p>
          <a:p>
            <a:pPr marL="0" indent="0" algn="ctr">
              <a:lnSpc>
                <a:spcPct val="200000"/>
              </a:lnSpc>
              <a:buNone/>
            </a:pPr>
            <a:r>
              <a:rPr lang="fa-IR" sz="3600" dirty="0">
                <a:effectLst>
                  <a:outerShdw blurRad="38100" dist="38100" dir="2700000" algn="tl">
                    <a:srgbClr val="000000">
                      <a:alpha val="43137"/>
                    </a:srgbClr>
                  </a:outerShdw>
                </a:effectLst>
                <a:cs typeface="B Nazanin" panose="00000400000000000000" pitchFamily="2" charset="-78"/>
              </a:rPr>
              <a:t>   21 شهریور 1402 ه.ش</a:t>
            </a:r>
          </a:p>
        </p:txBody>
      </p:sp>
    </p:spTree>
    <p:extLst>
      <p:ext uri="{BB962C8B-B14F-4D97-AF65-F5344CB8AC3E}">
        <p14:creationId xmlns:p14="http://schemas.microsoft.com/office/powerpoint/2010/main" val="2074493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CC4F2-A431-47AD-AE75-0F3D7B9FA018}"/>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pPr algn="ctr"/>
            <a:r>
              <a:rPr lang="fa-IR" sz="4800" dirty="0">
                <a:cs typeface="B Nazanin" panose="00000400000000000000" pitchFamily="2" charset="-78"/>
              </a:rPr>
              <a:t>نقشه ی راه</a:t>
            </a:r>
          </a:p>
        </p:txBody>
      </p:sp>
      <p:sp>
        <p:nvSpPr>
          <p:cNvPr id="3" name="Text Placeholder 2">
            <a:extLst>
              <a:ext uri="{FF2B5EF4-FFF2-40B4-BE49-F238E27FC236}">
                <a16:creationId xmlns:a16="http://schemas.microsoft.com/office/drawing/2014/main" id="{1378AC73-EDBF-424A-9413-DA46F98A6EF8}"/>
              </a:ext>
            </a:extLst>
          </p:cNvPr>
          <p:cNvSpPr>
            <a:spLocks noGrp="1"/>
          </p:cNvSpPr>
          <p:nvPr>
            <p:ph type="body" idx="1"/>
          </p:nvPr>
        </p:nvSpPr>
        <p:spPr/>
        <p:style>
          <a:lnRef idx="2">
            <a:schemeClr val="accent2"/>
          </a:lnRef>
          <a:fillRef idx="1">
            <a:schemeClr val="lt1"/>
          </a:fillRef>
          <a:effectRef idx="0">
            <a:schemeClr val="accent2"/>
          </a:effectRef>
          <a:fontRef idx="minor">
            <a:schemeClr val="dk1"/>
          </a:fontRef>
        </p:style>
        <p:txBody>
          <a:bodyPr/>
          <a:lstStyle/>
          <a:p>
            <a:pPr marL="0" indent="0">
              <a:buNone/>
            </a:pPr>
            <a:endParaRPr lang="fa-IR" dirty="0"/>
          </a:p>
        </p:txBody>
      </p:sp>
      <p:graphicFrame>
        <p:nvGraphicFramePr>
          <p:cNvPr id="4" name="Diagram 3">
            <a:extLst>
              <a:ext uri="{FF2B5EF4-FFF2-40B4-BE49-F238E27FC236}">
                <a16:creationId xmlns:a16="http://schemas.microsoft.com/office/drawing/2014/main" id="{CB376B8D-22E7-449E-8BB2-B2EDEBA124DF}"/>
              </a:ext>
            </a:extLst>
          </p:cNvPr>
          <p:cNvGraphicFramePr/>
          <p:nvPr>
            <p:extLst>
              <p:ext uri="{D42A27DB-BD31-4B8C-83A1-F6EECF244321}">
                <p14:modId xmlns:p14="http://schemas.microsoft.com/office/powerpoint/2010/main" val="3192959261"/>
              </p:ext>
            </p:extLst>
          </p:nvPr>
        </p:nvGraphicFramePr>
        <p:xfrm>
          <a:off x="785614" y="1707843"/>
          <a:ext cx="6626324" cy="4709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0115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CC4F2-A431-47AD-AE75-0F3D7B9FA018}"/>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pPr algn="ctr"/>
            <a:r>
              <a:rPr lang="fa-IR" sz="4800" dirty="0">
                <a:cs typeface="B Nazanin" panose="00000400000000000000" pitchFamily="2" charset="-78"/>
              </a:rPr>
              <a:t>مقدمه بحث</a:t>
            </a:r>
            <a:endParaRPr lang="fa-IR" dirty="0">
              <a:cs typeface="B Nazanin" panose="00000400000000000000" pitchFamily="2" charset="-78"/>
            </a:endParaRPr>
          </a:p>
        </p:txBody>
      </p:sp>
      <p:sp>
        <p:nvSpPr>
          <p:cNvPr id="3" name="Text Placeholder 2">
            <a:extLst>
              <a:ext uri="{FF2B5EF4-FFF2-40B4-BE49-F238E27FC236}">
                <a16:creationId xmlns:a16="http://schemas.microsoft.com/office/drawing/2014/main" id="{1378AC73-EDBF-424A-9413-DA46F98A6EF8}"/>
              </a:ext>
            </a:extLst>
          </p:cNvPr>
          <p:cNvSpPr>
            <a:spLocks noGrp="1"/>
          </p:cNvSpPr>
          <p:nvPr>
            <p:ph type="body" idx="1"/>
          </p:nvPr>
        </p:nvSpPr>
        <p:spPr/>
        <p:style>
          <a:lnRef idx="2">
            <a:schemeClr val="accent2"/>
          </a:lnRef>
          <a:fillRef idx="1">
            <a:schemeClr val="lt1"/>
          </a:fillRef>
          <a:effectRef idx="0">
            <a:schemeClr val="accent2"/>
          </a:effectRef>
          <a:fontRef idx="minor">
            <a:schemeClr val="dk1"/>
          </a:fontRef>
        </p:style>
        <p:txBody>
          <a:bodyPr/>
          <a:lstStyle/>
          <a:p>
            <a:pPr marL="0" indent="0">
              <a:buNone/>
            </a:pPr>
            <a:endParaRPr lang="fa-IR" dirty="0"/>
          </a:p>
        </p:txBody>
      </p:sp>
      <p:pic>
        <p:nvPicPr>
          <p:cNvPr id="6" name="Picture 5">
            <a:extLst>
              <a:ext uri="{FF2B5EF4-FFF2-40B4-BE49-F238E27FC236}">
                <a16:creationId xmlns:a16="http://schemas.microsoft.com/office/drawing/2014/main" id="{F7E9F565-C006-4B1B-B584-FD06B8D5C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775852"/>
            <a:ext cx="6647368" cy="3312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8313E30-0567-49F1-B354-D1A14EDD86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5288835"/>
            <a:ext cx="3797419" cy="13255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7">
            <a:extLst>
              <a:ext uri="{FF2B5EF4-FFF2-40B4-BE49-F238E27FC236}">
                <a16:creationId xmlns:a16="http://schemas.microsoft.com/office/drawing/2014/main" id="{C47AFC31-7431-4EB6-9ED1-3B165D981F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8221" y="5257800"/>
            <a:ext cx="4388579" cy="147078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251031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CC4F2-A431-47AD-AE75-0F3D7B9FA018}"/>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pPr algn="ctr"/>
            <a:r>
              <a:rPr lang="fa-IR" dirty="0">
                <a:cs typeface="B Nazanin" panose="00000400000000000000" pitchFamily="2" charset="-78"/>
              </a:rPr>
              <a:t>چارچوب نظری مطالعه میان رشته ای</a:t>
            </a:r>
            <a:endParaRPr lang="fa-IR" sz="4000" dirty="0">
              <a:cs typeface="B Nazanin" panose="00000400000000000000" pitchFamily="2" charset="-78"/>
            </a:endParaRPr>
          </a:p>
        </p:txBody>
      </p:sp>
      <p:sp>
        <p:nvSpPr>
          <p:cNvPr id="3" name="Text Placeholder 2">
            <a:extLst>
              <a:ext uri="{FF2B5EF4-FFF2-40B4-BE49-F238E27FC236}">
                <a16:creationId xmlns:a16="http://schemas.microsoft.com/office/drawing/2014/main" id="{1378AC73-EDBF-424A-9413-DA46F98A6EF8}"/>
              </a:ext>
            </a:extLst>
          </p:cNvPr>
          <p:cNvSpPr>
            <a:spLocks noGrp="1"/>
          </p:cNvSpPr>
          <p:nvPr>
            <p:ph type="body" idx="1"/>
          </p:nvPr>
        </p:nvSpPr>
        <p:spPr>
          <a:xfrm>
            <a:off x="457200" y="1600200"/>
            <a:ext cx="7283152" cy="4983162"/>
          </a:xfrm>
        </p:spPr>
        <p:style>
          <a:lnRef idx="2">
            <a:schemeClr val="accent2"/>
          </a:lnRef>
          <a:fillRef idx="1">
            <a:schemeClr val="lt1"/>
          </a:fillRef>
          <a:effectRef idx="0">
            <a:schemeClr val="accent2"/>
          </a:effectRef>
          <a:fontRef idx="minor">
            <a:schemeClr val="dk1"/>
          </a:fontRef>
        </p:style>
        <p:txBody>
          <a:bodyPr/>
          <a:lstStyle/>
          <a:p>
            <a:pPr marL="0" indent="0" algn="ctr">
              <a:buNone/>
            </a:pPr>
            <a:r>
              <a:rPr lang="fa-IR" dirty="0">
                <a:cs typeface="B Nazanin" panose="00000400000000000000" pitchFamily="2" charset="-78"/>
              </a:rPr>
              <a:t>تاریخ مملوء است از نمونه تلاش های انجام گرفته برای در هم آمیختن علوم اجتماعی و طبیعی که به دلیل سردرگمی در مورد مسائل فلسفی بنیادین نتایج نادرستی در بر داشته اند.</a:t>
            </a:r>
          </a:p>
          <a:p>
            <a:pPr marL="0" indent="0" algn="ctr">
              <a:buNone/>
            </a:pPr>
            <a:r>
              <a:rPr lang="fa-IR" dirty="0">
                <a:cs typeface="B Nazanin" panose="00000400000000000000" pitchFamily="2" charset="-78"/>
              </a:rPr>
              <a:t>پل گلیمچر</a:t>
            </a:r>
          </a:p>
          <a:p>
            <a:pPr marL="0" indent="0" algn="ctr">
              <a:buNone/>
            </a:pPr>
            <a:r>
              <a:rPr lang="fa-IR" dirty="0">
                <a:cs typeface="B Nazanin" panose="00000400000000000000" pitchFamily="2" charset="-78"/>
              </a:rPr>
              <a:t> چارچوب نظری مطالعات میان رشته ای علم اعصاب شناختی و علم مدیریت مبتنی بر دو مبناست:</a:t>
            </a:r>
          </a:p>
          <a:p>
            <a:pPr marL="0" indent="0" algn="ctr">
              <a:buNone/>
            </a:pPr>
            <a:endParaRPr lang="fa-IR" dirty="0">
              <a:cs typeface="B Nazanin" panose="00000400000000000000" pitchFamily="2" charset="-78"/>
            </a:endParaRPr>
          </a:p>
          <a:p>
            <a:pPr marL="0" indent="0" algn="ctr">
              <a:buNone/>
            </a:pPr>
            <a:endParaRPr lang="fa-IR" dirty="0">
              <a:cs typeface="B Nazanin" panose="00000400000000000000" pitchFamily="2" charset="-78"/>
            </a:endParaRPr>
          </a:p>
          <a:p>
            <a:pPr marL="0" indent="0" algn="ctr">
              <a:buNone/>
            </a:pPr>
            <a:endParaRPr lang="fa-IR" dirty="0">
              <a:cs typeface="B Nazanin" panose="00000400000000000000" pitchFamily="2" charset="-78"/>
            </a:endParaRPr>
          </a:p>
        </p:txBody>
      </p:sp>
      <p:graphicFrame>
        <p:nvGraphicFramePr>
          <p:cNvPr id="4" name="Diagram 3">
            <a:extLst>
              <a:ext uri="{FF2B5EF4-FFF2-40B4-BE49-F238E27FC236}">
                <a16:creationId xmlns:a16="http://schemas.microsoft.com/office/drawing/2014/main" id="{4D8187CA-D0DF-41C4-8CDC-CD49B9ED53FD}"/>
              </a:ext>
            </a:extLst>
          </p:cNvPr>
          <p:cNvGraphicFramePr/>
          <p:nvPr>
            <p:extLst>
              <p:ext uri="{D42A27DB-BD31-4B8C-83A1-F6EECF244321}">
                <p14:modId xmlns:p14="http://schemas.microsoft.com/office/powerpoint/2010/main" val="3089809834"/>
              </p:ext>
            </p:extLst>
          </p:nvPr>
        </p:nvGraphicFramePr>
        <p:xfrm>
          <a:off x="2118556" y="5373216"/>
          <a:ext cx="3960440"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33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CC4F2-A431-47AD-AE75-0F3D7B9FA018}"/>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pPr algn="ctr"/>
            <a:r>
              <a:rPr lang="fa-IR" dirty="0">
                <a:cs typeface="B Nazanin" panose="00000400000000000000" pitchFamily="2" charset="-78"/>
              </a:rPr>
              <a:t>چارچوب نظری مطالعه میان رشته ای</a:t>
            </a:r>
            <a:endParaRPr lang="fa-IR" sz="4000" dirty="0">
              <a:cs typeface="B Nazanin" panose="00000400000000000000" pitchFamily="2" charset="-78"/>
            </a:endParaRPr>
          </a:p>
        </p:txBody>
      </p:sp>
      <p:sp>
        <p:nvSpPr>
          <p:cNvPr id="3" name="Text Placeholder 2">
            <a:extLst>
              <a:ext uri="{FF2B5EF4-FFF2-40B4-BE49-F238E27FC236}">
                <a16:creationId xmlns:a16="http://schemas.microsoft.com/office/drawing/2014/main" id="{1378AC73-EDBF-424A-9413-DA46F98A6EF8}"/>
              </a:ext>
            </a:extLst>
          </p:cNvPr>
          <p:cNvSpPr>
            <a:spLocks noGrp="1"/>
          </p:cNvSpPr>
          <p:nvPr>
            <p:ph type="body" idx="1"/>
          </p:nvPr>
        </p:nvSpPr>
        <p:spPr>
          <a:xfrm>
            <a:off x="457200" y="1600200"/>
            <a:ext cx="7283152" cy="4983162"/>
          </a:xfrm>
        </p:spPr>
        <p:style>
          <a:lnRef idx="2">
            <a:schemeClr val="accent2"/>
          </a:lnRef>
          <a:fillRef idx="1">
            <a:schemeClr val="lt1"/>
          </a:fillRef>
          <a:effectRef idx="0">
            <a:schemeClr val="accent2"/>
          </a:effectRef>
          <a:fontRef idx="minor">
            <a:schemeClr val="dk1"/>
          </a:fontRef>
        </p:style>
        <p:txBody>
          <a:bodyPr/>
          <a:lstStyle/>
          <a:p>
            <a:pPr marL="0" indent="0" algn="ctr">
              <a:buNone/>
            </a:pPr>
            <a:r>
              <a:rPr lang="fa-IR" dirty="0">
                <a:effectLst>
                  <a:outerShdw blurRad="38100" dist="38100" dir="2700000" algn="tl">
                    <a:srgbClr val="000000">
                      <a:alpha val="43137"/>
                    </a:srgbClr>
                  </a:outerShdw>
                </a:effectLst>
                <a:cs typeface="B Nazanin" panose="00000400000000000000" pitchFamily="2" charset="-78"/>
              </a:rPr>
              <a:t>واقع گرایی انتقادی </a:t>
            </a:r>
          </a:p>
          <a:p>
            <a:pPr marL="0" indent="0" algn="ctr">
              <a:buNone/>
            </a:pPr>
            <a:r>
              <a:rPr lang="fa-IR" dirty="0">
                <a:cs typeface="B Nazanin" panose="00000400000000000000" pitchFamily="2" charset="-78"/>
              </a:rPr>
              <a:t>ماهیت این بحث فلسفی است و نظر به پذیرش رویه های عصب شناسانه به عنوان رویکردی مکمل در کنار سایر روش های تحقیق در علم مدیریت دارد.</a:t>
            </a:r>
          </a:p>
          <a:p>
            <a:pPr marL="0" indent="0" algn="ctr">
              <a:buNone/>
            </a:pPr>
            <a:r>
              <a:rPr lang="fa-IR" dirty="0">
                <a:cs typeface="B Nazanin" panose="00000400000000000000" pitchFamily="2" charset="-78"/>
              </a:rPr>
              <a:t>آنچه که به عنوان نتیجه از این مبنا مورد استفاده قرار میگیرد تقابل پدیدارشوندگی در قبال تقلیل گرایی است که مبتنی بر سلسله مراتب شپرد قصد قطعی خود را در فروکاستن تمامی پدیدار ها به امور زیست شناسی سلولی-مولکولی دارد.</a:t>
            </a:r>
          </a:p>
          <a:p>
            <a:pPr marL="0" indent="0" algn="ctr">
              <a:buNone/>
            </a:pPr>
            <a:endParaRPr lang="fa-IR" dirty="0">
              <a:cs typeface="B Nazanin" panose="00000400000000000000" pitchFamily="2" charset="-78"/>
            </a:endParaRPr>
          </a:p>
          <a:p>
            <a:pPr marL="0" indent="0" algn="ctr">
              <a:buNone/>
            </a:pPr>
            <a:endParaRPr lang="fa-IR" dirty="0">
              <a:cs typeface="B Nazanin" panose="00000400000000000000" pitchFamily="2" charset="-78"/>
            </a:endParaRPr>
          </a:p>
        </p:txBody>
      </p:sp>
    </p:spTree>
    <p:extLst>
      <p:ext uri="{BB962C8B-B14F-4D97-AF65-F5344CB8AC3E}">
        <p14:creationId xmlns:p14="http://schemas.microsoft.com/office/powerpoint/2010/main" val="1935621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CC4F2-A431-47AD-AE75-0F3D7B9FA018}"/>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pPr algn="ctr"/>
            <a:r>
              <a:rPr lang="fa-IR" dirty="0">
                <a:cs typeface="B Nazanin" panose="00000400000000000000" pitchFamily="2" charset="-78"/>
              </a:rPr>
              <a:t>چارچوب نظری مطالعه میان رشته ای</a:t>
            </a:r>
            <a:endParaRPr lang="fa-IR" sz="4000" dirty="0">
              <a:cs typeface="B Nazanin" panose="00000400000000000000" pitchFamily="2" charset="-78"/>
            </a:endParaRPr>
          </a:p>
        </p:txBody>
      </p:sp>
      <p:sp>
        <p:nvSpPr>
          <p:cNvPr id="3" name="Text Placeholder 2">
            <a:extLst>
              <a:ext uri="{FF2B5EF4-FFF2-40B4-BE49-F238E27FC236}">
                <a16:creationId xmlns:a16="http://schemas.microsoft.com/office/drawing/2014/main" id="{1378AC73-EDBF-424A-9413-DA46F98A6EF8}"/>
              </a:ext>
            </a:extLst>
          </p:cNvPr>
          <p:cNvSpPr>
            <a:spLocks noGrp="1"/>
          </p:cNvSpPr>
          <p:nvPr>
            <p:ph type="body" idx="1"/>
          </p:nvPr>
        </p:nvSpPr>
        <p:spPr>
          <a:xfrm>
            <a:off x="457200" y="1600200"/>
            <a:ext cx="7283152" cy="4983162"/>
          </a:xfrm>
        </p:spPr>
        <p:style>
          <a:lnRef idx="2">
            <a:schemeClr val="accent2"/>
          </a:lnRef>
          <a:fillRef idx="1">
            <a:schemeClr val="lt1"/>
          </a:fillRef>
          <a:effectRef idx="0">
            <a:schemeClr val="accent2"/>
          </a:effectRef>
          <a:fontRef idx="minor">
            <a:schemeClr val="dk1"/>
          </a:fontRef>
        </p:style>
        <p:txBody>
          <a:bodyPr/>
          <a:lstStyle/>
          <a:p>
            <a:pPr marL="0" indent="0" algn="ctr">
              <a:buNone/>
            </a:pPr>
            <a:r>
              <a:rPr lang="fa-IR" dirty="0">
                <a:effectLst>
                  <a:outerShdw blurRad="38100" dist="38100" dir="2700000" algn="tl">
                    <a:srgbClr val="000000">
                      <a:alpha val="43137"/>
                    </a:srgbClr>
                  </a:outerShdw>
                </a:effectLst>
                <a:cs typeface="B Nazanin" panose="00000400000000000000" pitchFamily="2" charset="-78"/>
              </a:rPr>
              <a:t>شناخت در موقعیت اجتماعی</a:t>
            </a:r>
          </a:p>
          <a:p>
            <a:pPr marL="0" indent="0" algn="ctr">
              <a:buNone/>
            </a:pPr>
            <a:r>
              <a:rPr lang="fa-IR" dirty="0">
                <a:effectLst>
                  <a:outerShdw blurRad="38100" dist="38100" dir="2700000" algn="tl">
                    <a:srgbClr val="000000">
                      <a:alpha val="43137"/>
                    </a:srgbClr>
                  </a:outerShdw>
                </a:effectLst>
                <a:cs typeface="B Nazanin" panose="00000400000000000000" pitchFamily="2" charset="-78"/>
              </a:rPr>
              <a:t> </a:t>
            </a:r>
          </a:p>
          <a:p>
            <a:pPr marL="0" indent="0" algn="ctr">
              <a:buNone/>
            </a:pPr>
            <a:r>
              <a:rPr lang="fa-IR" dirty="0">
                <a:cs typeface="B Nazanin" panose="00000400000000000000" pitchFamily="2" charset="-78"/>
              </a:rPr>
              <a:t>ماهیت این بحث نظری است، و عمده ی مطالب و مطلوب آن جایگذاری مغز و ذهن در کنار سایر مولفه های زمینه ای است که شناخت را توسیع داده و در افزودگی پهنا و ژرفای شناخت سهم عمده ای دارد.</a:t>
            </a:r>
          </a:p>
          <a:p>
            <a:pPr marL="0" indent="0" algn="ctr">
              <a:buNone/>
            </a:pPr>
            <a:r>
              <a:rPr lang="fa-IR" dirty="0">
                <a:cs typeface="B Nazanin" panose="00000400000000000000" pitchFamily="2" charset="-78"/>
              </a:rPr>
              <a:t> </a:t>
            </a:r>
          </a:p>
          <a:p>
            <a:pPr marL="0" indent="0" algn="ctr">
              <a:buNone/>
            </a:pPr>
            <a:endParaRPr lang="fa-IR" dirty="0">
              <a:cs typeface="B Nazanin" panose="00000400000000000000" pitchFamily="2" charset="-78"/>
            </a:endParaRPr>
          </a:p>
          <a:p>
            <a:pPr marL="0" indent="0" algn="ctr">
              <a:buNone/>
            </a:pPr>
            <a:endParaRPr lang="fa-IR" dirty="0">
              <a:cs typeface="B Nazanin" panose="00000400000000000000" pitchFamily="2" charset="-78"/>
            </a:endParaRPr>
          </a:p>
        </p:txBody>
      </p:sp>
    </p:spTree>
    <p:extLst>
      <p:ext uri="{BB962C8B-B14F-4D97-AF65-F5344CB8AC3E}">
        <p14:creationId xmlns:p14="http://schemas.microsoft.com/office/powerpoint/2010/main" val="2229587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CC4F2-A431-47AD-AE75-0F3D7B9FA018}"/>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pPr algn="ctr"/>
            <a:r>
              <a:rPr lang="fa-IR" dirty="0">
                <a:cs typeface="B Nazanin" panose="00000400000000000000" pitchFamily="2" charset="-78"/>
              </a:rPr>
              <a:t>چارچوب نظری مطالعه میان رشته ای</a:t>
            </a:r>
            <a:endParaRPr lang="fa-IR" sz="4000" dirty="0">
              <a:cs typeface="B Nazanin" panose="00000400000000000000" pitchFamily="2" charset="-78"/>
            </a:endParaRPr>
          </a:p>
        </p:txBody>
      </p:sp>
      <p:sp>
        <p:nvSpPr>
          <p:cNvPr id="3" name="Text Placeholder 2">
            <a:extLst>
              <a:ext uri="{FF2B5EF4-FFF2-40B4-BE49-F238E27FC236}">
                <a16:creationId xmlns:a16="http://schemas.microsoft.com/office/drawing/2014/main" id="{1378AC73-EDBF-424A-9413-DA46F98A6EF8}"/>
              </a:ext>
            </a:extLst>
          </p:cNvPr>
          <p:cNvSpPr>
            <a:spLocks noGrp="1"/>
          </p:cNvSpPr>
          <p:nvPr>
            <p:ph type="body" idx="1"/>
          </p:nvPr>
        </p:nvSpPr>
        <p:spPr>
          <a:xfrm>
            <a:off x="457200" y="1600200"/>
            <a:ext cx="7283152" cy="4983162"/>
          </a:xfrm>
        </p:spPr>
        <p:style>
          <a:lnRef idx="2">
            <a:schemeClr val="accent2"/>
          </a:lnRef>
          <a:fillRef idx="1">
            <a:schemeClr val="lt1"/>
          </a:fillRef>
          <a:effectRef idx="0">
            <a:schemeClr val="accent2"/>
          </a:effectRef>
          <a:fontRef idx="minor">
            <a:schemeClr val="dk1"/>
          </a:fontRef>
        </p:style>
        <p:txBody>
          <a:bodyPr/>
          <a:lstStyle/>
          <a:p>
            <a:pPr marL="0" indent="0" algn="ctr">
              <a:buNone/>
            </a:pPr>
            <a:r>
              <a:rPr lang="fa-IR" dirty="0">
                <a:cs typeface="B Nazanin" panose="00000400000000000000" pitchFamily="2" charset="-78"/>
              </a:rPr>
              <a:t> </a:t>
            </a:r>
          </a:p>
          <a:p>
            <a:pPr marL="0" indent="0" algn="ctr">
              <a:buNone/>
            </a:pPr>
            <a:endParaRPr lang="fa-IR" dirty="0">
              <a:cs typeface="B Nazanin" panose="00000400000000000000" pitchFamily="2" charset="-78"/>
            </a:endParaRPr>
          </a:p>
          <a:p>
            <a:pPr marL="0" indent="0" algn="ctr">
              <a:buNone/>
            </a:pPr>
            <a:endParaRPr lang="fa-IR" dirty="0">
              <a:cs typeface="B Nazanin" panose="00000400000000000000" pitchFamily="2" charset="-78"/>
            </a:endParaRPr>
          </a:p>
        </p:txBody>
      </p:sp>
      <p:pic>
        <p:nvPicPr>
          <p:cNvPr id="5" name="Picture 4">
            <a:extLst>
              <a:ext uri="{FF2B5EF4-FFF2-40B4-BE49-F238E27FC236}">
                <a16:creationId xmlns:a16="http://schemas.microsoft.com/office/drawing/2014/main" id="{A275ACCA-BBCD-4CCF-B5C3-559B3F96C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504" y="1772816"/>
            <a:ext cx="4896544" cy="3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59427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CC4F2-A431-47AD-AE75-0F3D7B9FA018}"/>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pPr algn="ctr"/>
            <a:r>
              <a:rPr lang="fa-IR" dirty="0">
                <a:cs typeface="B Nazanin" panose="00000400000000000000" pitchFamily="2" charset="-78"/>
              </a:rPr>
              <a:t>مطالعه موردی شایستگی همدلی</a:t>
            </a:r>
            <a:endParaRPr lang="fa-IR" sz="4000" dirty="0">
              <a:cs typeface="B Nazanin" panose="00000400000000000000" pitchFamily="2" charset="-78"/>
            </a:endParaRPr>
          </a:p>
        </p:txBody>
      </p:sp>
      <p:sp>
        <p:nvSpPr>
          <p:cNvPr id="3" name="Text Placeholder 2">
            <a:extLst>
              <a:ext uri="{FF2B5EF4-FFF2-40B4-BE49-F238E27FC236}">
                <a16:creationId xmlns:a16="http://schemas.microsoft.com/office/drawing/2014/main" id="{1378AC73-EDBF-424A-9413-DA46F98A6EF8}"/>
              </a:ext>
            </a:extLst>
          </p:cNvPr>
          <p:cNvSpPr>
            <a:spLocks noGrp="1"/>
          </p:cNvSpPr>
          <p:nvPr>
            <p:ph type="body" idx="1"/>
          </p:nvPr>
        </p:nvSpPr>
        <p:spPr>
          <a:xfrm>
            <a:off x="457200" y="1600200"/>
            <a:ext cx="7283152" cy="4983162"/>
          </a:xfrm>
        </p:spPr>
        <p:style>
          <a:lnRef idx="2">
            <a:schemeClr val="accent2"/>
          </a:lnRef>
          <a:fillRef idx="1">
            <a:schemeClr val="lt1"/>
          </a:fillRef>
          <a:effectRef idx="0">
            <a:schemeClr val="accent2"/>
          </a:effectRef>
          <a:fontRef idx="minor">
            <a:schemeClr val="dk1"/>
          </a:fontRef>
        </p:style>
        <p:txBody>
          <a:bodyPr/>
          <a:lstStyle/>
          <a:p>
            <a:pPr marL="0" indent="0" algn="ctr">
              <a:lnSpc>
                <a:spcPct val="200000"/>
              </a:lnSpc>
              <a:buNone/>
            </a:pPr>
            <a:r>
              <a:rPr lang="fa-IR" dirty="0">
                <a:cs typeface="B Nazanin" panose="00000400000000000000" pitchFamily="2" charset="-78"/>
              </a:rPr>
              <a:t>آیا همدلی قابل سرایت است؟</a:t>
            </a:r>
          </a:p>
          <a:p>
            <a:pPr marL="0" indent="0" algn="ctr">
              <a:lnSpc>
                <a:spcPct val="200000"/>
              </a:lnSpc>
              <a:buNone/>
            </a:pPr>
            <a:r>
              <a:rPr lang="fa-IR" dirty="0">
                <a:cs typeface="B Nazanin" panose="00000400000000000000" pitchFamily="2" charset="-78"/>
              </a:rPr>
              <a:t>همدلی به چه میزان متوجه موقعیت محوری و یا خصیصه محوری است؟</a:t>
            </a:r>
          </a:p>
          <a:p>
            <a:pPr marL="0" indent="0" algn="ctr">
              <a:lnSpc>
                <a:spcPct val="200000"/>
              </a:lnSpc>
              <a:buNone/>
            </a:pPr>
            <a:r>
              <a:rPr lang="fa-IR" dirty="0">
                <a:cs typeface="B Nazanin" panose="00000400000000000000" pitchFamily="2" charset="-78"/>
              </a:rPr>
              <a:t>آستانه ی همدلی تا رسیدن به سطح بی تفاوتی کجاست؟</a:t>
            </a:r>
          </a:p>
        </p:txBody>
      </p:sp>
    </p:spTree>
    <p:extLst>
      <p:ext uri="{BB962C8B-B14F-4D97-AF65-F5344CB8AC3E}">
        <p14:creationId xmlns:p14="http://schemas.microsoft.com/office/powerpoint/2010/main" val="1107946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3720</TotalTime>
  <Words>423</Words>
  <Application>Microsoft Office PowerPoint</Application>
  <PresentationFormat>On-screen Show (4:3)</PresentationFormat>
  <Paragraphs>55</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 Nazanin</vt:lpstr>
      <vt:lpstr>Calibri</vt:lpstr>
      <vt:lpstr>Times New Roman</vt:lpstr>
      <vt:lpstr>Office Theme</vt:lpstr>
      <vt:lpstr>PowerPoint Presentation</vt:lpstr>
      <vt:lpstr> هم افزایی علم اعصاب شناختی و مطالعات مدیریتی </vt:lpstr>
      <vt:lpstr>نقشه ی راه</vt:lpstr>
      <vt:lpstr>مقدمه بحث</vt:lpstr>
      <vt:lpstr>چارچوب نظری مطالعه میان رشته ای</vt:lpstr>
      <vt:lpstr>چارچوب نظری مطالعه میان رشته ای</vt:lpstr>
      <vt:lpstr>چارچوب نظری مطالعه میان رشته ای</vt:lpstr>
      <vt:lpstr>چارچوب نظری مطالعه میان رشته ای</vt:lpstr>
      <vt:lpstr>مطالعه موردی شایستگی همدلی</vt:lpstr>
      <vt:lpstr>مطالعه موردی شایستگی همدلی</vt:lpstr>
      <vt:lpstr>دورنمای مطالعاتی و کاربردی</vt:lpstr>
      <vt:lpstr>دورنمای مطالعاتی و کاربردی</vt:lpstr>
      <vt:lpstr>دورنمای مطالعاتی و کاربردی</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MOHAJER</dc:creator>
  <cp:lastModifiedBy>Emertat</cp:lastModifiedBy>
  <cp:revision>341</cp:revision>
  <dcterms:modified xsi:type="dcterms:W3CDTF">2023-09-17T23:03:45Z</dcterms:modified>
</cp:coreProperties>
</file>